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9A592B-0092-2F4A-A93F-729DED6FCA3B}"/>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US"/>
          </a:p>
        </p:txBody>
      </p:sp>
      <p:sp>
        <p:nvSpPr>
          <p:cNvPr id="3" name="Subtítulo 2">
            <a:extLst>
              <a:ext uri="{FF2B5EF4-FFF2-40B4-BE49-F238E27FC236}">
                <a16:creationId xmlns:a16="http://schemas.microsoft.com/office/drawing/2014/main" id="{A04BEA5A-612B-E146-91B5-9E1E1F300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US"/>
          </a:p>
        </p:txBody>
      </p:sp>
      <p:sp>
        <p:nvSpPr>
          <p:cNvPr id="4" name="Marcador de fecha 3">
            <a:extLst>
              <a:ext uri="{FF2B5EF4-FFF2-40B4-BE49-F238E27FC236}">
                <a16:creationId xmlns:a16="http://schemas.microsoft.com/office/drawing/2014/main" id="{0575E20C-5E1A-3C40-AA9E-B4D7CC89869C}"/>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5" name="Marcador de pie de página 4">
            <a:extLst>
              <a:ext uri="{FF2B5EF4-FFF2-40B4-BE49-F238E27FC236}">
                <a16:creationId xmlns:a16="http://schemas.microsoft.com/office/drawing/2014/main" id="{CCE0C41D-50AB-D143-B324-46E3E508667B}"/>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B62EC554-ED73-B549-9194-6F43464B5403}"/>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1346916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43C3EC-62F6-D14C-B483-924720ACF162}"/>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texto vertical 2">
            <a:extLst>
              <a:ext uri="{FF2B5EF4-FFF2-40B4-BE49-F238E27FC236}">
                <a16:creationId xmlns:a16="http://schemas.microsoft.com/office/drawing/2014/main" id="{193167E6-56D5-DD4A-A30A-B2A14E64869B}"/>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2CBE17D2-BB7B-0E4B-80DA-237D930899D5}"/>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5" name="Marcador de pie de página 4">
            <a:extLst>
              <a:ext uri="{FF2B5EF4-FFF2-40B4-BE49-F238E27FC236}">
                <a16:creationId xmlns:a16="http://schemas.microsoft.com/office/drawing/2014/main" id="{A5A72582-E437-1749-ABF8-65EE0C99C1E4}"/>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B6E507DD-2FB6-2C42-9181-21E1C2FE806B}"/>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696266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88657BE-5C46-874E-AB6C-7642ABFAA3F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US"/>
          </a:p>
        </p:txBody>
      </p:sp>
      <p:sp>
        <p:nvSpPr>
          <p:cNvPr id="3" name="Marcador de texto vertical 2">
            <a:extLst>
              <a:ext uri="{FF2B5EF4-FFF2-40B4-BE49-F238E27FC236}">
                <a16:creationId xmlns:a16="http://schemas.microsoft.com/office/drawing/2014/main" id="{E45D030B-AB8C-E344-B03E-FB6546308886}"/>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CA6A3A33-824B-C248-A7E4-EEE187C9CAF6}"/>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5" name="Marcador de pie de página 4">
            <a:extLst>
              <a:ext uri="{FF2B5EF4-FFF2-40B4-BE49-F238E27FC236}">
                <a16:creationId xmlns:a16="http://schemas.microsoft.com/office/drawing/2014/main" id="{9F4021AD-E8BA-0344-A788-05C5C5A1C79A}"/>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0D656C1C-F4CF-E144-AE47-E4649EBA28EB}"/>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358026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69A9B5-1046-C34B-8EBD-1F22E13AD6CE}"/>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contenido 2">
            <a:extLst>
              <a:ext uri="{FF2B5EF4-FFF2-40B4-BE49-F238E27FC236}">
                <a16:creationId xmlns:a16="http://schemas.microsoft.com/office/drawing/2014/main" id="{833F2B4B-5610-0D40-A40D-C99430544C0E}"/>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386376A7-517E-2849-9BF7-81F9BD7DCDA8}"/>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5" name="Marcador de pie de página 4">
            <a:extLst>
              <a:ext uri="{FF2B5EF4-FFF2-40B4-BE49-F238E27FC236}">
                <a16:creationId xmlns:a16="http://schemas.microsoft.com/office/drawing/2014/main" id="{F3486BEB-077F-6640-A4F4-3BC373F231B2}"/>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947DDD54-5E11-FB49-96FC-EC22A07451DB}"/>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89385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720D40-3E4D-AD4C-9781-76C038B0F540}"/>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US"/>
          </a:p>
        </p:txBody>
      </p:sp>
      <p:sp>
        <p:nvSpPr>
          <p:cNvPr id="3" name="Marcador de texto 2">
            <a:extLst>
              <a:ext uri="{FF2B5EF4-FFF2-40B4-BE49-F238E27FC236}">
                <a16:creationId xmlns:a16="http://schemas.microsoft.com/office/drawing/2014/main" id="{8B4B2325-00CF-F148-A996-A55CBDF03B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B3F518E6-DE2D-F94F-9ECE-1FEEF2611A04}"/>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5" name="Marcador de pie de página 4">
            <a:extLst>
              <a:ext uri="{FF2B5EF4-FFF2-40B4-BE49-F238E27FC236}">
                <a16:creationId xmlns:a16="http://schemas.microsoft.com/office/drawing/2014/main" id="{143912F6-A251-E442-A558-AA4CF34F5464}"/>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B0C0FE19-83EB-9946-9DAA-A5748B8A5EF9}"/>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2756045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A18589-0567-F049-97EC-ABDE37FB9F06}"/>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contenido 2">
            <a:extLst>
              <a:ext uri="{FF2B5EF4-FFF2-40B4-BE49-F238E27FC236}">
                <a16:creationId xmlns:a16="http://schemas.microsoft.com/office/drawing/2014/main" id="{CCAB6A3B-CD3F-5C40-9F76-5857E45E9722}"/>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contenido 3">
            <a:extLst>
              <a:ext uri="{FF2B5EF4-FFF2-40B4-BE49-F238E27FC236}">
                <a16:creationId xmlns:a16="http://schemas.microsoft.com/office/drawing/2014/main" id="{F12A35BA-AF57-C34B-A09E-5508E712022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5" name="Marcador de fecha 4">
            <a:extLst>
              <a:ext uri="{FF2B5EF4-FFF2-40B4-BE49-F238E27FC236}">
                <a16:creationId xmlns:a16="http://schemas.microsoft.com/office/drawing/2014/main" id="{5A732813-2758-D249-B7C7-4CF4318655A2}"/>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6" name="Marcador de pie de página 5">
            <a:extLst>
              <a:ext uri="{FF2B5EF4-FFF2-40B4-BE49-F238E27FC236}">
                <a16:creationId xmlns:a16="http://schemas.microsoft.com/office/drawing/2014/main" id="{C9845363-9AFC-9C4D-9C3F-4F02A4C17FC2}"/>
              </a:ext>
            </a:extLst>
          </p:cNvPr>
          <p:cNvSpPr>
            <a:spLocks noGrp="1"/>
          </p:cNvSpPr>
          <p:nvPr>
            <p:ph type="ftr" sz="quarter" idx="11"/>
          </p:nvPr>
        </p:nvSpPr>
        <p:spPr/>
        <p:txBody>
          <a:bodyPr/>
          <a:lstStyle/>
          <a:p>
            <a:endParaRPr lang="es-US"/>
          </a:p>
        </p:txBody>
      </p:sp>
      <p:sp>
        <p:nvSpPr>
          <p:cNvPr id="7" name="Marcador de número de diapositiva 6">
            <a:extLst>
              <a:ext uri="{FF2B5EF4-FFF2-40B4-BE49-F238E27FC236}">
                <a16:creationId xmlns:a16="http://schemas.microsoft.com/office/drawing/2014/main" id="{BD78123B-BFDB-E140-98BB-19DD87C27058}"/>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2039661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502A79-EE2E-7E4A-BDFC-1DA85D046360}"/>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US"/>
          </a:p>
        </p:txBody>
      </p:sp>
      <p:sp>
        <p:nvSpPr>
          <p:cNvPr id="3" name="Marcador de texto 2">
            <a:extLst>
              <a:ext uri="{FF2B5EF4-FFF2-40B4-BE49-F238E27FC236}">
                <a16:creationId xmlns:a16="http://schemas.microsoft.com/office/drawing/2014/main" id="{2D31B4AF-2952-7B44-8AA7-D85B4151C6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1D2C8CC2-15BD-7747-B00B-1D1DDDCE2CC8}"/>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5" name="Marcador de texto 4">
            <a:extLst>
              <a:ext uri="{FF2B5EF4-FFF2-40B4-BE49-F238E27FC236}">
                <a16:creationId xmlns:a16="http://schemas.microsoft.com/office/drawing/2014/main" id="{62C29ECE-8B0B-A84D-A7E7-A3F1C81C72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465F42A6-7EE9-A646-8841-D5592567E144}"/>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7" name="Marcador de fecha 6">
            <a:extLst>
              <a:ext uri="{FF2B5EF4-FFF2-40B4-BE49-F238E27FC236}">
                <a16:creationId xmlns:a16="http://schemas.microsoft.com/office/drawing/2014/main" id="{65264E66-880F-3F45-9733-4F86F80A032A}"/>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8" name="Marcador de pie de página 7">
            <a:extLst>
              <a:ext uri="{FF2B5EF4-FFF2-40B4-BE49-F238E27FC236}">
                <a16:creationId xmlns:a16="http://schemas.microsoft.com/office/drawing/2014/main" id="{25AEB9B6-2AF3-E54A-9CD3-88CADDEDD6DF}"/>
              </a:ext>
            </a:extLst>
          </p:cNvPr>
          <p:cNvSpPr>
            <a:spLocks noGrp="1"/>
          </p:cNvSpPr>
          <p:nvPr>
            <p:ph type="ftr" sz="quarter" idx="11"/>
          </p:nvPr>
        </p:nvSpPr>
        <p:spPr/>
        <p:txBody>
          <a:bodyPr/>
          <a:lstStyle/>
          <a:p>
            <a:endParaRPr lang="es-US"/>
          </a:p>
        </p:txBody>
      </p:sp>
      <p:sp>
        <p:nvSpPr>
          <p:cNvPr id="9" name="Marcador de número de diapositiva 8">
            <a:extLst>
              <a:ext uri="{FF2B5EF4-FFF2-40B4-BE49-F238E27FC236}">
                <a16:creationId xmlns:a16="http://schemas.microsoft.com/office/drawing/2014/main" id="{AD42C849-C5FD-214B-94D8-652789C9CED5}"/>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1019773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937A5C-9473-A943-84A8-0D038E74CD49}"/>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fecha 2">
            <a:extLst>
              <a:ext uri="{FF2B5EF4-FFF2-40B4-BE49-F238E27FC236}">
                <a16:creationId xmlns:a16="http://schemas.microsoft.com/office/drawing/2014/main" id="{45C71894-8C5B-F74E-8828-1358001681D3}"/>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4" name="Marcador de pie de página 3">
            <a:extLst>
              <a:ext uri="{FF2B5EF4-FFF2-40B4-BE49-F238E27FC236}">
                <a16:creationId xmlns:a16="http://schemas.microsoft.com/office/drawing/2014/main" id="{2504CA86-3743-C549-8217-6157F9BDC65D}"/>
              </a:ext>
            </a:extLst>
          </p:cNvPr>
          <p:cNvSpPr>
            <a:spLocks noGrp="1"/>
          </p:cNvSpPr>
          <p:nvPr>
            <p:ph type="ftr" sz="quarter" idx="11"/>
          </p:nvPr>
        </p:nvSpPr>
        <p:spPr/>
        <p:txBody>
          <a:bodyPr/>
          <a:lstStyle/>
          <a:p>
            <a:endParaRPr lang="es-US"/>
          </a:p>
        </p:txBody>
      </p:sp>
      <p:sp>
        <p:nvSpPr>
          <p:cNvPr id="5" name="Marcador de número de diapositiva 4">
            <a:extLst>
              <a:ext uri="{FF2B5EF4-FFF2-40B4-BE49-F238E27FC236}">
                <a16:creationId xmlns:a16="http://schemas.microsoft.com/office/drawing/2014/main" id="{9812903D-2910-5F4A-B85A-B0F740AEA623}"/>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367483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F2E2EF5-049E-974A-942B-E8A6071FAF23}"/>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3" name="Marcador de pie de página 2">
            <a:extLst>
              <a:ext uri="{FF2B5EF4-FFF2-40B4-BE49-F238E27FC236}">
                <a16:creationId xmlns:a16="http://schemas.microsoft.com/office/drawing/2014/main" id="{1B920305-048F-C048-B9BC-9CED38C7B40C}"/>
              </a:ext>
            </a:extLst>
          </p:cNvPr>
          <p:cNvSpPr>
            <a:spLocks noGrp="1"/>
          </p:cNvSpPr>
          <p:nvPr>
            <p:ph type="ftr" sz="quarter" idx="11"/>
          </p:nvPr>
        </p:nvSpPr>
        <p:spPr/>
        <p:txBody>
          <a:bodyPr/>
          <a:lstStyle/>
          <a:p>
            <a:endParaRPr lang="es-US"/>
          </a:p>
        </p:txBody>
      </p:sp>
      <p:sp>
        <p:nvSpPr>
          <p:cNvPr id="4" name="Marcador de número de diapositiva 3">
            <a:extLst>
              <a:ext uri="{FF2B5EF4-FFF2-40B4-BE49-F238E27FC236}">
                <a16:creationId xmlns:a16="http://schemas.microsoft.com/office/drawing/2014/main" id="{74E27E65-C489-034D-B3B8-21406CB4B692}"/>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598925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482F96-B194-0D45-AC5C-23FE3B6582EE}"/>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US"/>
          </a:p>
        </p:txBody>
      </p:sp>
      <p:sp>
        <p:nvSpPr>
          <p:cNvPr id="3" name="Marcador de contenido 2">
            <a:extLst>
              <a:ext uri="{FF2B5EF4-FFF2-40B4-BE49-F238E27FC236}">
                <a16:creationId xmlns:a16="http://schemas.microsoft.com/office/drawing/2014/main" id="{295F7AD5-D776-7B42-879A-6E0FC6207E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texto 3">
            <a:extLst>
              <a:ext uri="{FF2B5EF4-FFF2-40B4-BE49-F238E27FC236}">
                <a16:creationId xmlns:a16="http://schemas.microsoft.com/office/drawing/2014/main" id="{9F9EFFD1-9443-3640-8C78-E9DE0C7E84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3362BE3-B110-734D-AE59-76D149B03953}"/>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6" name="Marcador de pie de página 5">
            <a:extLst>
              <a:ext uri="{FF2B5EF4-FFF2-40B4-BE49-F238E27FC236}">
                <a16:creationId xmlns:a16="http://schemas.microsoft.com/office/drawing/2014/main" id="{58AEFB67-C7AF-3C4A-91B0-9B3595EA4CBC}"/>
              </a:ext>
            </a:extLst>
          </p:cNvPr>
          <p:cNvSpPr>
            <a:spLocks noGrp="1"/>
          </p:cNvSpPr>
          <p:nvPr>
            <p:ph type="ftr" sz="quarter" idx="11"/>
          </p:nvPr>
        </p:nvSpPr>
        <p:spPr/>
        <p:txBody>
          <a:bodyPr/>
          <a:lstStyle/>
          <a:p>
            <a:endParaRPr lang="es-US"/>
          </a:p>
        </p:txBody>
      </p:sp>
      <p:sp>
        <p:nvSpPr>
          <p:cNvPr id="7" name="Marcador de número de diapositiva 6">
            <a:extLst>
              <a:ext uri="{FF2B5EF4-FFF2-40B4-BE49-F238E27FC236}">
                <a16:creationId xmlns:a16="http://schemas.microsoft.com/office/drawing/2014/main" id="{655656E6-F6F3-654E-A5B6-B3FE75C3DE98}"/>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519476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F4B2C8-E6FD-5545-BBED-859FA8BEE87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US"/>
          </a:p>
        </p:txBody>
      </p:sp>
      <p:sp>
        <p:nvSpPr>
          <p:cNvPr id="3" name="Marcador de posición de imagen 2">
            <a:extLst>
              <a:ext uri="{FF2B5EF4-FFF2-40B4-BE49-F238E27FC236}">
                <a16:creationId xmlns:a16="http://schemas.microsoft.com/office/drawing/2014/main" id="{F744CD62-4DC4-5841-A095-CEEA63CD20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S"/>
          </a:p>
        </p:txBody>
      </p:sp>
      <p:sp>
        <p:nvSpPr>
          <p:cNvPr id="4" name="Marcador de texto 3">
            <a:extLst>
              <a:ext uri="{FF2B5EF4-FFF2-40B4-BE49-F238E27FC236}">
                <a16:creationId xmlns:a16="http://schemas.microsoft.com/office/drawing/2014/main" id="{FC682490-E21D-7242-9CBB-91E6DFF5B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052DDF4D-3926-734D-895E-0780DF2AA114}"/>
              </a:ext>
            </a:extLst>
          </p:cNvPr>
          <p:cNvSpPr>
            <a:spLocks noGrp="1"/>
          </p:cNvSpPr>
          <p:nvPr>
            <p:ph type="dt" sz="half" idx="10"/>
          </p:nvPr>
        </p:nvSpPr>
        <p:spPr/>
        <p:txBody>
          <a:bodyPr/>
          <a:lstStyle/>
          <a:p>
            <a:fld id="{7A7A69A0-5425-A446-9B35-2F98CB79097E}" type="datetimeFigureOut">
              <a:rPr lang="es-US" smtClean="0"/>
              <a:t>8/7/2023</a:t>
            </a:fld>
            <a:endParaRPr lang="es-US"/>
          </a:p>
        </p:txBody>
      </p:sp>
      <p:sp>
        <p:nvSpPr>
          <p:cNvPr id="6" name="Marcador de pie de página 5">
            <a:extLst>
              <a:ext uri="{FF2B5EF4-FFF2-40B4-BE49-F238E27FC236}">
                <a16:creationId xmlns:a16="http://schemas.microsoft.com/office/drawing/2014/main" id="{66618617-67CB-A24D-9B96-3D537DD3C507}"/>
              </a:ext>
            </a:extLst>
          </p:cNvPr>
          <p:cNvSpPr>
            <a:spLocks noGrp="1"/>
          </p:cNvSpPr>
          <p:nvPr>
            <p:ph type="ftr" sz="quarter" idx="11"/>
          </p:nvPr>
        </p:nvSpPr>
        <p:spPr/>
        <p:txBody>
          <a:bodyPr/>
          <a:lstStyle/>
          <a:p>
            <a:endParaRPr lang="es-US"/>
          </a:p>
        </p:txBody>
      </p:sp>
      <p:sp>
        <p:nvSpPr>
          <p:cNvPr id="7" name="Marcador de número de diapositiva 6">
            <a:extLst>
              <a:ext uri="{FF2B5EF4-FFF2-40B4-BE49-F238E27FC236}">
                <a16:creationId xmlns:a16="http://schemas.microsoft.com/office/drawing/2014/main" id="{831E6213-D694-FA42-880F-EEDB89C0E5CF}"/>
              </a:ext>
            </a:extLst>
          </p:cNvPr>
          <p:cNvSpPr>
            <a:spLocks noGrp="1"/>
          </p:cNvSpPr>
          <p:nvPr>
            <p:ph type="sldNum" sz="quarter" idx="12"/>
          </p:nvPr>
        </p:nvSpPr>
        <p:spPr/>
        <p:txBody>
          <a:bodyPr/>
          <a:lstStyle/>
          <a:p>
            <a:fld id="{22010395-AE8E-CB4A-AC10-4D0D6F17EC73}" type="slidenum">
              <a:rPr lang="es-US" smtClean="0"/>
              <a:t>‹Nº›</a:t>
            </a:fld>
            <a:endParaRPr lang="es-US"/>
          </a:p>
        </p:txBody>
      </p:sp>
    </p:spTree>
    <p:extLst>
      <p:ext uri="{BB962C8B-B14F-4D97-AF65-F5344CB8AC3E}">
        <p14:creationId xmlns:p14="http://schemas.microsoft.com/office/powerpoint/2010/main" val="2899890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D7A805C-E09D-AA45-98F2-718BA4FF6A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US"/>
          </a:p>
        </p:txBody>
      </p:sp>
      <p:sp>
        <p:nvSpPr>
          <p:cNvPr id="3" name="Marcador de texto 2">
            <a:extLst>
              <a:ext uri="{FF2B5EF4-FFF2-40B4-BE49-F238E27FC236}">
                <a16:creationId xmlns:a16="http://schemas.microsoft.com/office/drawing/2014/main" id="{50290D94-C99C-584D-B6F3-DFA2D702FC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70A34973-EFB7-B443-94B4-12296BB159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A69A0-5425-A446-9B35-2F98CB79097E}" type="datetimeFigureOut">
              <a:rPr lang="es-US" smtClean="0"/>
              <a:t>8/7/2023</a:t>
            </a:fld>
            <a:endParaRPr lang="es-US"/>
          </a:p>
        </p:txBody>
      </p:sp>
      <p:sp>
        <p:nvSpPr>
          <p:cNvPr id="5" name="Marcador de pie de página 4">
            <a:extLst>
              <a:ext uri="{FF2B5EF4-FFF2-40B4-BE49-F238E27FC236}">
                <a16:creationId xmlns:a16="http://schemas.microsoft.com/office/drawing/2014/main" id="{9B43CBC6-407F-1544-AFF3-37C342522A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S"/>
          </a:p>
        </p:txBody>
      </p:sp>
      <p:sp>
        <p:nvSpPr>
          <p:cNvPr id="6" name="Marcador de número de diapositiva 5">
            <a:extLst>
              <a:ext uri="{FF2B5EF4-FFF2-40B4-BE49-F238E27FC236}">
                <a16:creationId xmlns:a16="http://schemas.microsoft.com/office/drawing/2014/main" id="{DBBEC185-7B9D-E848-8C8D-7587E92CBB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10395-AE8E-CB4A-AC10-4D0D6F17EC73}" type="slidenum">
              <a:rPr lang="es-US" smtClean="0"/>
              <a:t>‹Nº›</a:t>
            </a:fld>
            <a:endParaRPr lang="es-US"/>
          </a:p>
        </p:txBody>
      </p:sp>
    </p:spTree>
    <p:extLst>
      <p:ext uri="{BB962C8B-B14F-4D97-AF65-F5344CB8AC3E}">
        <p14:creationId xmlns:p14="http://schemas.microsoft.com/office/powerpoint/2010/main" val="981105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5">
            <a:extLst>
              <a:ext uri="{FF2B5EF4-FFF2-40B4-BE49-F238E27FC236}">
                <a16:creationId xmlns:a16="http://schemas.microsoft.com/office/drawing/2014/main" id="{F300266C-4014-0944-82BC-F0682533D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76" y="-204638"/>
            <a:ext cx="12519273" cy="7403079"/>
          </a:xfrm>
          <a:prstGeom prst="rect">
            <a:avLst/>
          </a:prstGeom>
        </p:spPr>
      </p:pic>
      <p:sp>
        <p:nvSpPr>
          <p:cNvPr id="2" name="Título 1">
            <a:extLst>
              <a:ext uri="{FF2B5EF4-FFF2-40B4-BE49-F238E27FC236}">
                <a16:creationId xmlns:a16="http://schemas.microsoft.com/office/drawing/2014/main" id="{7DB44CB4-B235-F148-B87A-579612CAD279}"/>
              </a:ext>
            </a:extLst>
          </p:cNvPr>
          <p:cNvSpPr>
            <a:spLocks noGrp="1"/>
          </p:cNvSpPr>
          <p:nvPr>
            <p:ph type="ctrTitle"/>
          </p:nvPr>
        </p:nvSpPr>
        <p:spPr>
          <a:xfrm>
            <a:off x="1610590" y="942296"/>
            <a:ext cx="9144000" cy="2387600"/>
          </a:xfrm>
        </p:spPr>
        <p:txBody>
          <a:bodyPr/>
          <a:lstStyle/>
          <a:p>
            <a:r>
              <a:rPr lang="es-US">
                <a:solidFill>
                  <a:schemeClr val="bg1"/>
                </a:solidFill>
                <a:latin typeface="Aharoni" panose="02010803020104030203" pitchFamily="2" charset="-79"/>
                <a:cs typeface="Aharoni" panose="02010803020104030203" pitchFamily="2" charset="-79"/>
              </a:rPr>
              <a:t>JACK THE RIPPER</a:t>
            </a:r>
          </a:p>
        </p:txBody>
      </p:sp>
      <p:sp>
        <p:nvSpPr>
          <p:cNvPr id="3" name="Subtítulo 2">
            <a:extLst>
              <a:ext uri="{FF2B5EF4-FFF2-40B4-BE49-F238E27FC236}">
                <a16:creationId xmlns:a16="http://schemas.microsoft.com/office/drawing/2014/main" id="{477C16A7-635B-0E4B-982D-0E107AFD0DE0}"/>
              </a:ext>
            </a:extLst>
          </p:cNvPr>
          <p:cNvSpPr>
            <a:spLocks noGrp="1"/>
          </p:cNvSpPr>
          <p:nvPr>
            <p:ph type="subTitle" idx="1"/>
          </p:nvPr>
        </p:nvSpPr>
        <p:spPr>
          <a:xfrm>
            <a:off x="1437410" y="3329896"/>
            <a:ext cx="9144000" cy="1655762"/>
          </a:xfrm>
        </p:spPr>
        <p:txBody>
          <a:bodyPr>
            <a:normAutofit/>
          </a:bodyPr>
          <a:lstStyle/>
          <a:p>
            <a:r>
              <a:rPr lang="es-US" sz="1600">
                <a:latin typeface="Amasis MT Pro Black" panose="02000000000000000000" pitchFamily="2" charset="0"/>
                <a:ea typeface="Amasis MT Pro Black" panose="02000000000000000000" pitchFamily="2" charset="0"/>
              </a:rPr>
              <a:t> </a:t>
            </a:r>
            <a:r>
              <a:rPr lang="es-US" sz="1800" kern="1200">
                <a:solidFill>
                  <a:srgbClr val="000000"/>
                </a:solidFill>
                <a:effectLst/>
                <a:latin typeface="Amasis MT Pro Black" panose="02000000000000000000" pitchFamily="2" charset="0"/>
                <a:ea typeface="Amasis MT Pro Black" panose="02000000000000000000" pitchFamily="2" charset="0"/>
                <a:cs typeface="+mn-cs"/>
              </a:rPr>
              <a:t> </a:t>
            </a:r>
            <a:r>
              <a:rPr lang="es-US" sz="1600">
                <a:solidFill>
                  <a:schemeClr val="bg1"/>
                </a:solidFill>
                <a:latin typeface="Amasis MT Pro Black" panose="02000000000000000000" pitchFamily="2" charset="0"/>
                <a:ea typeface="Amasis MT Pro Black" panose="02000000000000000000" pitchFamily="2" charset="0"/>
              </a:rPr>
              <a:t>A day like today</a:t>
            </a:r>
          </a:p>
        </p:txBody>
      </p:sp>
    </p:spTree>
    <p:extLst>
      <p:ext uri="{BB962C8B-B14F-4D97-AF65-F5344CB8AC3E}">
        <p14:creationId xmlns:p14="http://schemas.microsoft.com/office/powerpoint/2010/main" val="40345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417B162-80DB-B241-9799-A0E4138CF55F}"/>
              </a:ext>
            </a:extLst>
          </p:cNvPr>
          <p:cNvSpPr>
            <a:spLocks noGrp="1"/>
          </p:cNvSpPr>
          <p:nvPr>
            <p:ph idx="1"/>
          </p:nvPr>
        </p:nvSpPr>
        <p:spPr>
          <a:xfrm>
            <a:off x="702129" y="675203"/>
            <a:ext cx="10591800" cy="6561323"/>
          </a:xfrm>
        </p:spPr>
        <p:txBody>
          <a:bodyPr>
            <a:noAutofit/>
          </a:bodyPr>
          <a:lstStyle/>
          <a:p>
            <a:r>
              <a:rPr lang="es-US" sz="3200"/>
              <a:t>Good morning, teacher and classmates, today I will talk about the first murder of Jack the Ripper that occurred on a day like today.  First he wants to mention who Jack the Ripper was, Jack was the first serial killer in history, who carried out a series of murders during the five and a half months.  Then I want to talk about what happened on this date.  Well this day Marth Tabram, Jack's first victim, was found on the first floor of an apartment with 39 stab wounds, as we already know this was the first murder, but not the last, Jack continued killing until mid-September, murdering a total of 5 people.  Finally I want to mention that Jack the Ripper was never caught and to this day his identity remains a mystery.</a:t>
            </a:r>
          </a:p>
        </p:txBody>
      </p:sp>
    </p:spTree>
    <p:extLst>
      <p:ext uri="{BB962C8B-B14F-4D97-AF65-F5344CB8AC3E}">
        <p14:creationId xmlns:p14="http://schemas.microsoft.com/office/powerpoint/2010/main" val="39237999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2</Slides>
  <Notes>0</Notes>
  <HiddenSlides>0</HiddenSlide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JACK THE RIPPER</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 THE RIPPER</dc:title>
  <dc:creator>VALERIA TORRES CORREA</dc:creator>
  <cp:lastModifiedBy>VALERIA TORRES CORREA</cp:lastModifiedBy>
  <cp:revision>1</cp:revision>
  <dcterms:created xsi:type="dcterms:W3CDTF">2023-08-07T15:04:37Z</dcterms:created>
  <dcterms:modified xsi:type="dcterms:W3CDTF">2023-08-07T15:21:55Z</dcterms:modified>
</cp:coreProperties>
</file>