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3A5AB-175C-D74C-B3A9-2F1C30219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801EED-E56A-BC48-8298-75FF19AD2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EBB5A-EAB1-5E4F-B789-6479D732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12737-BBEB-E447-9DDF-350F0231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ED0355-31AD-7143-A4E8-2E38A84B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271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F5DDF-44EF-0D49-A760-1FA1FAF3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0531EC-4DEC-E548-B4CC-DECE45A27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B79FAB-40BF-1949-A8B8-15E79D27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F3128-4C2A-DD45-8353-D1ACA568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235570-ECFB-6B4D-84AE-14105CAC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373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BC38E3-AA8C-2C42-8206-940DF461F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2FD266-F200-1C4B-A634-F927F8C77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897863-349F-4246-98DA-32A52457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678FC7-3FE8-8B4A-8913-4D0E1BFE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C82289-C83C-B84C-ABC4-B7A19B0E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718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AABE6-C517-324A-B751-AFDF45DB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E14D4A-D435-A442-9882-66A8CF17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59A67C-BB52-F744-86C0-31F2D0FD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7394E9-29D8-094D-BABD-57FF318C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B8CB9E-C29E-4A41-B29D-567F9D52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866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94EA4-6773-1849-88BE-8A060231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98A6FC-58FE-1746-95BB-8ABD2C92C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27096-D186-B14F-AC0C-5712746F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2F749D-B548-7040-95FD-0C1BD526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6C1FC-C8C3-554A-94D1-6B976A1A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487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B8D1C-12E6-584B-BBD9-95AA14D3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73ADC8-A850-3842-8E2D-EFC2A1454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35A44D-F740-8144-B138-63D020D45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04C82-7C4B-7E48-9B69-CB57D197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9E776D-005C-C444-A5B3-AA3873E9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1DDF96-5AD5-814E-A4CF-B03CA574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34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223AD-F8DC-4B46-B275-C24EF159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7FA95-ED51-D949-9E54-0DCD2BC8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B5ACB9-F9AB-2540-A41A-52907F3C5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CA16EF-DEAA-1646-83BD-C0B0BE128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D2A27B-B241-3E4F-BFD3-611F2B4D4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ED2C33-4FBA-4249-B03F-6B93CBF7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E5D878-962D-7B4E-93F9-9F23E3B9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22E928-5E33-6343-A0B7-36E82E79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335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4827C-AF15-8C4D-939C-0ADD9CA1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935973-A8CA-9A40-B7D5-36FAAE75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690400-1CEF-CA4A-A427-6D187244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B9A18F-A8AC-B24B-889E-1F89A9F7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660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EB4A57-4536-384D-BCFB-A1863958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E83EFC-4FB4-E647-9294-763FFA9B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008ACA-6EFE-2646-9EC3-F9BC22E6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799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A97B9-C749-2A45-AF55-AEDB2C3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29D2F-534E-044D-81AB-1896A625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92FA16-A007-8247-826F-A0C39E6BB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DB7A3-9D7C-5347-82BF-CAAFF405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811E97-1EE7-3E4C-A396-228E5C31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D1B876-F4D3-E84F-97DC-AB3E599E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055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1A028-920A-5445-B8B1-D7B1F38B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C3F802-BF22-C442-965F-77CF93D00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879266-56E2-8B4A-BD0F-709EBB898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900E05-B126-424E-B22F-43092F73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0C7939-843F-5349-AA3D-BDA106DE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C8A5C2-77F1-424C-9225-6BE894FF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389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6C2888-3598-E04A-8077-EA4D4016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5182BD-E5DB-404B-879B-20FD740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1D9D1-D724-5047-889A-77CDFB9CB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9E0C-29AE-3E46-8AE9-593CA2B60469}" type="datetimeFigureOut">
              <a:rPr lang="es-AR" smtClean="0"/>
              <a:t>16/7/21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DF965A-0EB0-4844-8B0B-236C0990C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BC9E5D-D3F0-3D42-BAA3-691D5713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8397-7786-BE48-9912-67849E36C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59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C6140-BF1F-3C48-9DB3-0F4AE1BC6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profesor juan céspedes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E8464-6F49-A844-99C9-B4940DBD8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187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33578B-CC9B-714C-9C14-F66C197D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7155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268F39-7326-B341-9AB0-7209674A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7155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9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E93C80-396C-FA4B-80F0-FAE2FCBE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7155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3A7B9A-19B2-3E49-8EB3-B3554896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77" y="0"/>
            <a:ext cx="525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3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Macintosh PowerPoint</Application>
  <PresentationFormat>Panorámica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profesor juan céspedes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 juan céspedes </dc:title>
  <dc:creator>callemathias438@outlook.com</dc:creator>
  <cp:lastModifiedBy>callemathias438@outlook.com</cp:lastModifiedBy>
  <cp:revision>1</cp:revision>
  <dcterms:created xsi:type="dcterms:W3CDTF">2021-07-16T21:59:50Z</dcterms:created>
  <dcterms:modified xsi:type="dcterms:W3CDTF">2021-07-16T22:01:38Z</dcterms:modified>
</cp:coreProperties>
</file>