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BCEE6-35E3-4120-A48D-35F804541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9448800" cy="1152939"/>
          </a:xfrm>
        </p:spPr>
        <p:txBody>
          <a:bodyPr/>
          <a:lstStyle/>
          <a:p>
            <a:r>
              <a:rPr lang="es-PE" dirty="0" err="1"/>
              <a:t>vIAJE</a:t>
            </a:r>
            <a:r>
              <a:rPr lang="es-PE" dirty="0"/>
              <a:t> a </a:t>
            </a:r>
            <a:r>
              <a:rPr lang="es-PE" dirty="0" err="1"/>
              <a:t>zaña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5AC5C-9F67-4A0D-8C77-3EA41E312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111770"/>
            <a:ext cx="11529391" cy="5136630"/>
          </a:xfrm>
        </p:spPr>
        <p:txBody>
          <a:bodyPr/>
          <a:lstStyle/>
          <a:p>
            <a:r>
              <a:rPr lang="es-PE" dirty="0"/>
              <a:t>Nombre del </a:t>
            </a:r>
            <a:r>
              <a:rPr lang="es-PE" dirty="0" err="1"/>
              <a:t>alumno:Joaquin</a:t>
            </a:r>
            <a:r>
              <a:rPr lang="es-PE" dirty="0"/>
              <a:t> Salvador</a:t>
            </a:r>
          </a:p>
          <a:p>
            <a:r>
              <a:rPr lang="es-PE" dirty="0" err="1"/>
              <a:t>Grado:Tercer</a:t>
            </a:r>
            <a:r>
              <a:rPr lang="es-PE" dirty="0"/>
              <a:t> grado</a:t>
            </a:r>
          </a:p>
          <a:p>
            <a:r>
              <a:rPr lang="es-PE" dirty="0" err="1"/>
              <a:t>Seccion:A</a:t>
            </a:r>
            <a:endParaRPr lang="es-PE" dirty="0"/>
          </a:p>
        </p:txBody>
      </p:sp>
      <p:pic>
        <p:nvPicPr>
          <p:cNvPr id="1026" name="Picture 2" descr="Zaña: la 'ciudad fantasma' que te atrapará en Lambayeque | VAMOS | EL  COMERCIO PERÚ">
            <a:extLst>
              <a:ext uri="{FF2B5EF4-FFF2-40B4-BE49-F238E27FC236}">
                <a16:creationId xmlns:a16="http://schemas.microsoft.com/office/drawing/2014/main" id="{5BA706B1-5179-48AE-A266-FF6D58B3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2" y="1488063"/>
            <a:ext cx="8787618" cy="53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AFD6-8EE6-478E-A793-1F3112B2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Resumen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F3DA7-61E8-4B59-8A1E-BB4C7FA1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Zaña es un nombre histórico en el norte del Perú. Calificado por la Unesco como repositorio vivo de la historia y de la esclavitud, es patrimonio nacional y emblema de la memoria.↓</a:t>
            </a:r>
          </a:p>
          <a:p>
            <a:r>
              <a:rPr lang="es-MX" dirty="0"/>
              <a:t>(por cierto  UNESCO </a:t>
            </a:r>
            <a:r>
              <a:rPr lang="es-MX" dirty="0" err="1"/>
              <a:t>significa:Organización</a:t>
            </a:r>
            <a:r>
              <a:rPr lang="es-MX" dirty="0"/>
              <a:t> de las Naciones Unidas para la Educación, la Ciencia y la Cultura)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81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5A780-EC04-4BB5-A99D-D851E434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302326" cy="576774"/>
          </a:xfrm>
        </p:spPr>
        <p:txBody>
          <a:bodyPr>
            <a:normAutofit fontScale="90000"/>
          </a:bodyPr>
          <a:lstStyle/>
          <a:p>
            <a:r>
              <a:rPr lang="es-PE" dirty="0"/>
              <a:t>SUS RUINAS:</a:t>
            </a:r>
          </a:p>
        </p:txBody>
      </p:sp>
      <p:pic>
        <p:nvPicPr>
          <p:cNvPr id="2052" name="Picture 4" descr="ZAÑA, RUMBO A LOS 500 AÑOS DE HISTORIA – Blog USS">
            <a:extLst>
              <a:ext uri="{FF2B5EF4-FFF2-40B4-BE49-F238E27FC236}">
                <a16:creationId xmlns:a16="http://schemas.microsoft.com/office/drawing/2014/main" id="{1CF0B697-C682-445F-A8BB-D404A3A3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75"/>
            <a:ext cx="12192000" cy="62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565CD-68F2-4157-9000-CF20BEF0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74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F6D5-29BE-41AE-A6DF-59FD691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CREADOR DE ZAÑA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833922-0D46-4433-9164-65577DD51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Zaña fue fundado por los españoles con el nombre de Villa Santiago de Miraflores de Zaña, por su estratégica ubicación, que servía de entrada hacia la sierra norte, vía Cajamarca, y además era un lugar intermedio entre dos valles significativos, que son el Jequetepeque y Lambayeque.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7058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E8603-7A59-4579-9F49-8875DE1F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¿Por qué ZAÑA NO LOGRO SER LA MEJOR CIUDAD?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4010-A98A-4A94-A342-AD9E4B89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Lamentablemente fue arrasada por la gran inundación de 1720. Algunos historiadores la llamaban la “pequeña Potosí” o también la “Sevilla del Perú” porque contaba con 13 iglesias, además de casonas y palacetes.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89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B36A6-6948-48B8-91F3-90C89A78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Haaland, Messi y Mbappé lideran los UTOTS en FIFA Mobile - ESPN">
            <a:extLst>
              <a:ext uri="{FF2B5EF4-FFF2-40B4-BE49-F238E27FC236}">
                <a16:creationId xmlns:a16="http://schemas.microsoft.com/office/drawing/2014/main" id="{C6684A09-F722-440E-BAE8-9D8B32CF4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CEBA78-2340-4937-B18F-76E72D062F0E}"/>
              </a:ext>
            </a:extLst>
          </p:cNvPr>
          <p:cNvSpPr txBox="1"/>
          <p:nvPr/>
        </p:nvSpPr>
        <p:spPr>
          <a:xfrm>
            <a:off x="2022143" y="2641263"/>
            <a:ext cx="814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600" dirty="0"/>
              <a:t>¡¡¡GRACIAS!!!</a:t>
            </a:r>
          </a:p>
        </p:txBody>
      </p:sp>
    </p:spTree>
    <p:extLst>
      <p:ext uri="{BB962C8B-B14F-4D97-AF65-F5344CB8AC3E}">
        <p14:creationId xmlns:p14="http://schemas.microsoft.com/office/powerpoint/2010/main" val="14693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72</TotalTime>
  <Words>54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vIAJE a zaña</vt:lpstr>
      <vt:lpstr>Resumen :</vt:lpstr>
      <vt:lpstr>SUS RUINAS:</vt:lpstr>
      <vt:lpstr>CREADOR DE ZAÑA</vt:lpstr>
      <vt:lpstr>¿Por qué ZAÑA NO LOGRO SER LA MEJOR CIUDAD?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vIAJE a zaña</dc:title>
  <dc:creator>Usuario</dc:creator>
  <cp:lastModifiedBy>Usuario</cp:lastModifiedBy>
  <cp:revision>7</cp:revision>
  <dcterms:created xsi:type="dcterms:W3CDTF">2023-08-26T21:33:17Z</dcterms:created>
  <dcterms:modified xsi:type="dcterms:W3CDTF">2023-08-27T01:48:37Z</dcterms:modified>
</cp:coreProperties>
</file>