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5242F-B037-A311-EE3E-64FD7E9CA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27A15-9D53-9FD1-1C64-42AA0118F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DF5990-03AB-76B5-BCA4-72042292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134054-02AF-83C2-9EDE-1C727AB5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8EC02B-5079-6620-1566-0573A3E1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122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9DA5F-941E-27D3-0B79-842AE88C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70D3BB-E0C9-464D-204A-1FB636F10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DA6A4A-B5A7-64EE-82AD-8E5F5CD5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874449-006F-BACC-3424-9B333CE5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BF9D76-D106-DBA9-90F7-054FC5F9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254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54D801-7F15-9177-1029-C8172D3E7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E59685-9609-B5D8-68AF-87DDB04F2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7CD0F0-5846-5B4F-9DE2-A382B318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F00E6-0046-F18A-08F4-0BF66D44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63B48A-5C42-BA3D-0165-71F43988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960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5C883-1A12-7934-B6F2-AC0AB6A6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5F280-BB12-A70E-688B-2B4D15144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B63E22-F23A-58B3-B5C9-04983BCC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FDD3D-AA31-90D8-2A6F-15287B33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BABD3A-0BC1-1752-602E-9245A686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304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09F48-2A3B-4DBD-1AB7-8314F58D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30D36D-DBC4-5EC8-25F3-1614EF97C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67E81A-8308-00EF-45F8-23B80E4E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3AB399-6229-A720-B575-96806124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5912AC-B17D-E1F1-A10B-711C11F9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962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89515-73C3-4C10-F830-45D5B3D6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66268E-E120-CA69-1433-EEE088D99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14CDAD-3E60-7E42-544F-277BBA78A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53CA8A-F0F5-F217-3BAF-A9748097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A57C84-F11E-6C01-EE35-95210A93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B76D8B-3AEA-381B-1EE3-81966D2D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831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7548E-A912-4AB5-8D33-DD969359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B02B6C-D0F1-1004-C94A-2C6B928D2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5CE205-5374-5933-BC43-6B0374D28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F19E7B-0769-76C7-5CB2-356FD3E3D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D9BD9C-1C53-57C3-1519-E85630E9D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E3259F-A55D-A060-12AA-2682EDBB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CD8F3F-55C4-1EFA-CD1E-C59DD705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355031-2CE8-1171-B646-5F379A42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1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3E71B-33ED-96C4-4ABC-070E780C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2501FB-67D3-72EE-1BD8-E8B634F8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3D0AD3-61DB-9F6B-0C90-F0605824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F4E754-B07C-B392-3B30-7EEA72ED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055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466F15-13D9-650A-7E3B-77FB62FF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D8039C-E7E3-01C9-4519-69730CBA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846656-62A0-7C59-4D12-18F75211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418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D9275-CBEA-78CD-D374-0C88810D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2F877E-FD99-B44E-2F77-A5CC3B1E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49C013-91FA-B1D8-CEBC-709168628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CE2369-CC6C-B959-B4BB-20303234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E0A5CA-D4CB-719E-635F-76209842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5F42A-BB4A-F486-0701-D5EF95B2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77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12B2A-EB04-4BBC-EBAB-A108FB42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F636CB-85D6-756B-0749-409A9EEF0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3D1D1A-5D47-D96E-B642-F593A997C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200891-3A24-F46C-1CC4-34F61791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20E4E3-B79A-DE0B-35CB-EF01BCC1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D75B32-70C3-7CA2-24BD-F46E6008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30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A6C5E4-9970-0D1A-398B-9CCC85D2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AF460-CB03-2205-1326-4B574C449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B4592C-9E76-91B8-0736-97CB666AE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EAC1B-EA96-4882-9092-838076E360DD}" type="datetimeFigureOut">
              <a:rPr lang="es-PE" smtClean="0"/>
              <a:t>18/07/2022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93FD7A-4D51-40DA-E0FD-212A49552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5A4A8E-FF27-A35D-4BE5-1BE2F8628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17225-B51E-477D-9BEE-F59322FA46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145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282zn36sxxg.cloudfront.net/datastreams/f-d%3Ae726fa6a6391f313393247a724151dc20656173a7a7d07b4600e9195%2BIMAGE_TINY%2BIMAGE_TINY.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VGrfCu0SQ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a17x03shzz4m/retroalimentacion-hormonal/" TargetMode="External"/><Relationship Id="rId2" Type="http://schemas.openxmlformats.org/officeDocument/2006/relationships/hyperlink" Target="https://www.uv.es/garoa2/estresyadiccion/psicoendocrinologia.htm#:~:text=RETROALIMENTACION,est%C3%A1%20en%20un%20nivel%20superio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9BE05-2BE1-5CCA-6F82-5763DB4A0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841" y="263878"/>
            <a:ext cx="6440311" cy="616655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RETROALIMENTACION HORMONAL</a:t>
            </a:r>
            <a:endParaRPr lang="es-PE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0C9CD49-2963-C630-228E-B08081CA3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506" y="4199614"/>
            <a:ext cx="4746979" cy="2394508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5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ALUMNO: Juan Diego Zentner Paredes.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5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PROFESOR: </a:t>
            </a:r>
            <a:r>
              <a:rPr lang="es-ES" sz="1500" b="1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Blg</a:t>
            </a:r>
            <a:r>
              <a:rPr lang="es-ES" sz="15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Juan Baltazar </a:t>
            </a:r>
            <a:r>
              <a:rPr lang="es-ES" sz="1500" b="1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Céspedes</a:t>
            </a:r>
            <a:r>
              <a:rPr lang="es-ES" sz="15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1500" b="1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Cortéz</a:t>
            </a:r>
            <a:r>
              <a:rPr lang="es-ES" sz="15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5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GRADO / SECCIÓN: </a:t>
            </a:r>
            <a:r>
              <a:rPr lang="es-ES" sz="15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r>
              <a:rPr lang="es-ES" sz="1500" b="1" dirty="0">
                <a:latin typeface="Comic Sans MS" panose="030F0702030302020204" pitchFamily="66" charset="0"/>
                <a:cs typeface="Arial" panose="020B0604020202020204" pitchFamily="34" charset="0"/>
              </a:rPr>
              <a:t>°to de Secundaria.</a:t>
            </a:r>
            <a:endParaRPr lang="es-ES" sz="15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sz="1500" b="1" u="sng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FECHA:</a:t>
            </a:r>
            <a:r>
              <a:rPr lang="es-ES" sz="1500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18/07/22.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BA9A55-CBBA-AC2A-5F4B-9AFC69FF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0" y="263878"/>
            <a:ext cx="1376716" cy="16748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034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F15D84-BDFB-7562-7FC0-6173A75F7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265" y="928553"/>
            <a:ext cx="5215472" cy="58547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93C25F-25C1-36D7-DF60-C29228FD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061" y="-22578"/>
            <a:ext cx="3311878" cy="1325563"/>
          </a:xfrm>
        </p:spPr>
        <p:txBody>
          <a:bodyPr>
            <a:normAutofit/>
          </a:bodyPr>
          <a:lstStyle/>
          <a:p>
            <a:r>
              <a:rPr lang="es-E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INTRODUCCIÓN:</a:t>
            </a:r>
            <a:endParaRPr lang="es-PE" sz="28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34990-AFC6-CAC9-4CAA-911D5C206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9023" y="1973553"/>
            <a:ext cx="3465690" cy="291089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esta presentación de dará a conocer acerca de la retroalimentación hormonal.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Desprendiéndose aspectos como de que trata, los tipos que hay, glándulas implicadas, entre otros.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C1B9AE1-6736-7AB8-3D43-5D36A3C66A2C}"/>
              </a:ext>
            </a:extLst>
          </p:cNvPr>
          <p:cNvSpPr txBox="1">
            <a:spLocks/>
          </p:cNvSpPr>
          <p:nvPr/>
        </p:nvSpPr>
        <p:spPr>
          <a:xfrm>
            <a:off x="-79022" y="4174070"/>
            <a:ext cx="3567287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También si es necesario se responderá a </a:t>
            </a:r>
            <a:r>
              <a:rPr lang="es-ES" sz="1600" b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incógnitas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que se den en transcurso de la explicación.  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A2B9609-A2FE-92E6-4796-485ED016BF48}"/>
              </a:ext>
            </a:extLst>
          </p:cNvPr>
          <p:cNvSpPr txBox="1">
            <a:spLocks/>
          </p:cNvSpPr>
          <p:nvPr/>
        </p:nvSpPr>
        <p:spPr>
          <a:xfrm>
            <a:off x="8703737" y="2400483"/>
            <a:ext cx="3488263" cy="2910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7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Dar a conocer la importancia de la retroalimentación en el organismo.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Diferenciar los tipos de retroalimentación a través de la explicación de glándulas implicadas.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F60663-0AE1-6112-1AFE-0AA457E21599}"/>
              </a:ext>
            </a:extLst>
          </p:cNvPr>
          <p:cNvSpPr txBox="1"/>
          <p:nvPr/>
        </p:nvSpPr>
        <p:spPr>
          <a:xfrm>
            <a:off x="8703737" y="5996670"/>
            <a:ext cx="32624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5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</a:t>
            </a:r>
            <a:r>
              <a:rPr lang="es-PE" sz="105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https://dr282zn36sxxg.cloudfront.net/datastreams/f-d%3Ae726fa6a6391f313393247a724151dc20656173a7a7d07b4600e9195%2BIMAGE_TINY%2BIMAGE_TINY.1</a:t>
            </a:r>
            <a:r>
              <a:rPr lang="es-PE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7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4A530-DFD3-1954-D061-DCEE41B9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257" y="57680"/>
            <a:ext cx="2585486" cy="99342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¿Qué es?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A2079-05EB-6C3B-BA3C-DE120B8D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964" y="6080918"/>
            <a:ext cx="5399036" cy="736953"/>
          </a:xfrm>
          <a:prstGeom prst="round2Same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PE" sz="2000" b="1" dirty="0">
                <a:solidFill>
                  <a:srgbClr val="0070C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</a:t>
            </a:r>
            <a:endParaRPr lang="es-PE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794924-F952-760E-18FB-278013EA5EA2}"/>
              </a:ext>
            </a:extLst>
          </p:cNvPr>
          <p:cNvSpPr txBox="1">
            <a:spLocks/>
          </p:cNvSpPr>
          <p:nvPr/>
        </p:nvSpPr>
        <p:spPr>
          <a:xfrm>
            <a:off x="7513939" y="2653505"/>
            <a:ext cx="3957086" cy="1715295"/>
          </a:xfrm>
          <a:prstGeom prst="roundRect">
            <a:avLst/>
          </a:prstGeom>
          <a:ln w="5715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Proceso por el cual el organismo se encarga de moderar la concentración de hormonas.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genera el balance entre la retroalimentación positiva y negativa.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2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D4D45-78F4-5FD8-6C00-F6519C80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A4BB898-05C1-62BE-4605-23E7DE6A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02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887F6A2-E7F9-0247-FFE7-4D3367F08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0" b="23390"/>
          <a:stretch/>
        </p:blipFill>
        <p:spPr>
          <a:xfrm>
            <a:off x="1" y="0"/>
            <a:ext cx="718511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57D80C-B5A9-6E3F-A4E2-DAE228A9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199" y="37283"/>
            <a:ext cx="2173471" cy="77164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endParaRPr lang="es-PE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BF8FCE-9AFF-576B-1AC1-4C5196C24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515" y="1030899"/>
            <a:ext cx="2974887" cy="44328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deprende en 2 tipos: </a:t>
            </a:r>
            <a:endParaRPr lang="es-PE" sz="16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859E9DA-ABE0-E88D-3092-33DED328A617}"/>
              </a:ext>
            </a:extLst>
          </p:cNvPr>
          <p:cNvSpPr txBox="1">
            <a:spLocks/>
          </p:cNvSpPr>
          <p:nvPr/>
        </p:nvSpPr>
        <p:spPr>
          <a:xfrm>
            <a:off x="7325962" y="1821841"/>
            <a:ext cx="4606394" cy="1153177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7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Retroalimentación positiva: </a:t>
            </a:r>
            <a:r>
              <a:rPr lang="es-E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que el estimulo se mantenga o incremente a medida de que el organismo realice sus funciones diarias</a:t>
            </a:r>
            <a:r>
              <a:rPr lang="es-E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s-ES" sz="1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endParaRPr lang="es-PE" sz="1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7C16985-7D12-7365-8FA8-0D5F55053183}"/>
              </a:ext>
            </a:extLst>
          </p:cNvPr>
          <p:cNvSpPr txBox="1">
            <a:spLocks/>
          </p:cNvSpPr>
          <p:nvPr/>
        </p:nvSpPr>
        <p:spPr>
          <a:xfrm>
            <a:off x="7325962" y="3544316"/>
            <a:ext cx="4707994" cy="1153177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retroalimentación negativa: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ocurre al contrario de la positiva en vez de mantener o incrementar, causa disminución de en su producción . La glándula tiroides es un buen ejemplo de este tipo de regulación.</a:t>
            </a:r>
            <a:endParaRPr lang="es-P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8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214CF70-69BA-EA55-90F1-47030FF95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5" b="3234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3ADDA3-686A-8D4D-C4F4-570A8BEF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266" y="167142"/>
            <a:ext cx="4864366" cy="946298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s-PE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6A3DF9C-C759-5070-E91B-D1C411B1B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2598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FE0F3-207B-0AC1-D514-4EB636C1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316FC-509B-FCD5-7822-97B9F7D7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 glándula tiroides está regulada por un bucle de retroalimentación negativa. </a:t>
            </a: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 bucle incluye al hipotálamo y la glándula pituitaria, además de la tiroides. Así es cómo funciona la regulación de la tiroides. El hipotálamo secreta la hormona liberadora de tirotropina.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44293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8357A-5FE8-F5F9-4AA0-D4ECD2F1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>
                <a:latin typeface="Comic Sans MS" panose="030F0702030302020204" pitchFamily="66" charset="0"/>
              </a:rPr>
              <a:t>Conclusiones:</a:t>
            </a:r>
            <a:endParaRPr lang="es-PE" b="1" u="sng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13CDC3-58C3-17E3-E8D9-45F8D8BF7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  <a:endParaRPr lang="es-ES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P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8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7C36A-AE36-7ABE-64D9-E1333EDC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5267" cy="1325563"/>
          </a:xfrm>
        </p:spPr>
        <p:txBody>
          <a:bodyPr>
            <a:normAutofit/>
          </a:bodyPr>
          <a:lstStyle/>
          <a:p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Referencias Bibliográficas: </a:t>
            </a:r>
            <a:endParaRPr lang="es-PE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177031-4402-2779-F007-6C44A19D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Davies, A.(2018). </a:t>
            </a:r>
            <a:r>
              <a:rPr 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Endocrinología: hormonas, receptores, mecanismos de acción hormonal.</a:t>
            </a:r>
            <a:r>
              <a:rPr lang="es-PE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PE" sz="8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Endocr</a:t>
            </a:r>
            <a:r>
              <a:rPr lang="es-PE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s-PE" sz="8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Metab</a:t>
            </a:r>
            <a:r>
              <a:rPr lang="es-PE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Recuperado de: </a:t>
            </a:r>
            <a:r>
              <a:rPr lang="es-PE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"/>
              </a:rPr>
              <a:t>https://www.uv.es/garoa2/estresyadiccion/psicoendocrinologia.htm#:~:text=RETROALIMENTACION,est%C3%A1%20en%20un%20nivel%20superior</a:t>
            </a:r>
            <a:r>
              <a:rPr lang="es-PE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s-PE" sz="8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Reus, D.(2020). Recuperado de: </a:t>
            </a:r>
            <a:r>
              <a:rPr lang="es-PE" sz="8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  <a:hlinkClick r:id="rId3"/>
              </a:rPr>
              <a:t>https://prezi.com/a17x03shzz4m/retroalimentacion-hormonal/</a:t>
            </a:r>
            <a:r>
              <a:rPr lang="es-PE" sz="8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41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360</Words>
  <Application>Microsoft Office PowerPoint</Application>
  <PresentationFormat>Panorámica</PresentationFormat>
  <Paragraphs>32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Comic Sans MS</vt:lpstr>
      <vt:lpstr>Verdana</vt:lpstr>
      <vt:lpstr>Wingdings</vt:lpstr>
      <vt:lpstr>Tema de Office</vt:lpstr>
      <vt:lpstr>RETROALIMENTACION HORMONAL</vt:lpstr>
      <vt:lpstr>INTRODUCCIÓN:</vt:lpstr>
      <vt:lpstr>¿Qué es?</vt:lpstr>
      <vt:lpstr>Presentación de PowerPoint</vt:lpstr>
      <vt:lpstr>TIPOS</vt:lpstr>
      <vt:lpstr>Presentación de PowerPoint</vt:lpstr>
      <vt:lpstr>Presentación de PowerPoint</vt:lpstr>
      <vt:lpstr>Conclusiones:</vt:lpstr>
      <vt:lpstr>Referencias Bibliográficas: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Camino: San Josemaría  Escrivá de Balaguer.</dc:title>
  <dc:creator>User</dc:creator>
  <cp:lastModifiedBy>User</cp:lastModifiedBy>
  <cp:revision>3</cp:revision>
  <dcterms:created xsi:type="dcterms:W3CDTF">2022-06-17T10:56:18Z</dcterms:created>
  <dcterms:modified xsi:type="dcterms:W3CDTF">2022-07-18T17:08:24Z</dcterms:modified>
</cp:coreProperties>
</file>