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8" r:id="rId2"/>
    <p:sldId id="270" r:id="rId3"/>
    <p:sldId id="277" r:id="rId4"/>
    <p:sldId id="279" r:id="rId5"/>
    <p:sldId id="278" r:id="rId6"/>
    <p:sldId id="280" r:id="rId7"/>
    <p:sldId id="274" r:id="rId8"/>
    <p:sldId id="275" r:id="rId9"/>
    <p:sldId id="276" r:id="rId10"/>
    <p:sldId id="267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ED97F-713D-64C4-D7C8-EF004BEA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310855-9B99-1D23-8F27-E4F7C7B60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9BD2B-0661-F3E4-79B1-0ECBC4C4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1863E-A15B-415A-36E8-340E82EC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3A2EF-BA62-2FFA-F5C4-23F4347F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951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20207-A86D-C430-6D50-8C8CF8FA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4C5781-E32C-3F12-9C51-ED02A69A5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E5AA9-418D-7151-1BB0-80BED77E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A40309-4894-0344-32F0-CC278F2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7B996-F24C-E078-8026-29BD3D8B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91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0D076B-D750-CD36-B590-0FCB62CF9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36F5AF-C323-3CA7-0D41-8B9A9546E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81607A-D125-37BC-DCFD-AE7A0FD3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6E24F-D9B7-32E6-3F53-DDF84A0C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ABED71-4681-74D0-C1C0-B5304A2F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33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A906A-291E-5D41-4524-E0A7758A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79B42-E18A-3C85-C903-4CE4B8CA1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876DBB-9EB9-D92A-8A6E-A55B9636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15BAA-B1C2-6AA9-0674-79DCC647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1C7CA-88E5-A7C0-EC53-7B0C7833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4265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DEFCA-1800-0980-600B-A48D90F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1DF193-A749-60A8-04AC-56D332C5E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9A6D16-C129-7A09-348E-95DF3FCF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000E45-F003-8CAD-719C-77ABE5AB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E0C45F-0BE7-CAC2-A67F-C74CF465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4716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4F758-AAFA-335A-34B5-BF7DCC99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AC2DF-95E9-1445-7564-49DAC401E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CE50D1-3E0A-1A79-2DC4-814F0F7E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3EEB1-4D43-8376-61AC-C2255E2C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CE852-C5F2-8102-FFC0-1F1734E8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088FF3-B575-6EB5-776F-22C27D22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61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BC1BB-4D7F-26F5-9A61-BBAA15D1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E83FAF-7884-DCD6-40F1-3926C4BA4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68CFA0-20FC-4DF4-2136-79E44EAA3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FB04E-6FAB-8BCB-AD70-6A83B516B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4F2F62-CF79-2E9C-57CD-22373AF8A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11E709-ACAB-2464-7254-8DEAD05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3C8B0F-482D-936C-0E81-FA985411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1A6582-CA91-19AA-A1FB-6A1231B8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345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2B4E3-E70E-7B12-64BE-9083105E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61E287-83CF-8550-5F72-82733E84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470D15-A6CB-16F5-C7E0-6A9CDEC6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BB3D51-3AA7-3129-B4B2-6029610F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932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F0D4E5-F277-078E-6C37-02ECA39B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0D718-102C-4451-9346-F2065FD8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884507-2C7C-3227-CFEA-F1C2AE77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20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C7D3E-F752-42A0-2C8A-642AA973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28D1FB-178E-4B6D-DB4D-7462C09A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7D7B2-860F-B0BC-E994-A41FD2990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82AFC9-D0FF-1D52-FBC5-F5CDF9A6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4DAA4B-DFF7-E911-7CD8-D1CB2367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20EF13-BF3C-799E-5A0F-1B0E8B7E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60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B6175-ADB6-1324-F427-D4DACB75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8C38C1-B1D3-8EFE-FD44-6F4A2B083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D13E54-40D7-796B-A6BA-72FBF1276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E62E8D-A742-F00C-DC82-4AC66BE3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F536C-5360-07EA-7076-717B1D57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D57B8-AA10-0017-4061-DAE626E0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1619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26F3347-5E2B-6912-55C9-013929020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16743"/>
          <a:stretch/>
        </p:blipFill>
        <p:spPr>
          <a:xfrm>
            <a:off x="11393502" y="37701"/>
            <a:ext cx="810561" cy="121633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BFBD31-C79F-E241-CBC6-CBC9D755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9CB99-C129-B54A-9AD1-F772B72F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01A8C1-709F-2EB2-6917-F7BBFDC52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B1F7-DAF8-4EE6-80E3-F0D94EBE33B3}" type="datetimeFigureOut">
              <a:rPr lang="es-PE" smtClean="0"/>
              <a:t>03/07/2023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8F645C-89DF-151D-2D28-78FC19B19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Escolar1" panose="00000400000000000000" pitchFamily="2" charset="0"/>
              </a:defRPr>
            </a:lvl1pPr>
          </a:lstStyle>
          <a:p>
            <a:r>
              <a:rPr lang="es-MX" dirty="0"/>
              <a:t>Pie de Página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08051C9-B705-D533-3E04-5DCF2A59C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68"/>
            <a:ext cx="838200" cy="130968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B468C-EF4E-3918-59C7-97A1FFBEF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EC6A-6A27-45E4-BE38-BB54E0BB3C6E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9A4AF0C-0955-C4B7-8EC7-DF63BDC793A3}"/>
              </a:ext>
            </a:extLst>
          </p:cNvPr>
          <p:cNvSpPr/>
          <p:nvPr userDrawn="1"/>
        </p:nvSpPr>
        <p:spPr>
          <a:xfrm>
            <a:off x="0" y="6356350"/>
            <a:ext cx="12191999" cy="5016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>
                <a:effectLst/>
                <a:latin typeface="Escolar1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 que hagas, hazlo bien</a:t>
            </a:r>
            <a:endParaRPr lang="es-P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C3E202-C4C7-F2F6-4B47-D3265933395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21" y="5225145"/>
            <a:ext cx="754378" cy="11103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B28D83-4CB9-E47C-918B-9D3263B6E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15274" r="19854" b="9612"/>
          <a:stretch/>
        </p:blipFill>
        <p:spPr>
          <a:xfrm>
            <a:off x="0" y="6210000"/>
            <a:ext cx="115286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2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Escolar1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scolar1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2038E-5917-B2F5-94CC-3D1C0956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4670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solidFill>
                  <a:srgbClr val="002060"/>
                </a:solidFill>
                <a:latin typeface="Escolar1" panose="00000400000000000000" pitchFamily="2" charset="0"/>
              </a:rPr>
              <a:t>Profesor Marco Aurelio Porro Chulli</a:t>
            </a:r>
            <a:endParaRPr lang="es-PE" sz="4800" b="1" dirty="0">
              <a:solidFill>
                <a:srgbClr val="002060"/>
              </a:solidFill>
              <a:latin typeface="Escolar1" panose="000004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E4638-6D5A-6883-16E6-34C77A603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0" y="1797204"/>
            <a:ext cx="6439799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4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0F8CBF-4C2E-5F55-06FB-1AE0E8247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83" t="30909" r="7934" b="34292"/>
          <a:stretch/>
        </p:blipFill>
        <p:spPr>
          <a:xfrm>
            <a:off x="5757379" y="3299791"/>
            <a:ext cx="3021495" cy="2385391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AD05804D-2A4E-39BE-5C6A-B9FE1A3883B1}"/>
              </a:ext>
            </a:extLst>
          </p:cNvPr>
          <p:cNvSpPr/>
          <p:nvPr/>
        </p:nvSpPr>
        <p:spPr>
          <a:xfrm>
            <a:off x="1768475" y="325860"/>
            <a:ext cx="4669511" cy="3103140"/>
          </a:xfrm>
          <a:prstGeom prst="cloudCallout">
            <a:avLst>
              <a:gd name="adj1" fmla="val 49513"/>
              <a:gd name="adj2" fmla="val 60796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5400" b="1" dirty="0">
                <a:solidFill>
                  <a:srgbClr val="FF0000"/>
                </a:solidFill>
                <a:latin typeface="Escolar1" panose="00000400000000000000" pitchFamily="2" charset="0"/>
              </a:rPr>
              <a:t>Muchas gracias </a:t>
            </a:r>
            <a:endParaRPr lang="es-PE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9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823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rgbClr val="FF0000"/>
                </a:solidFill>
              </a:rPr>
              <a:t>Microsoft Power Point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325" y="1205949"/>
            <a:ext cx="5132675" cy="49430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Es un programa informático que tiene como fin realizar </a:t>
            </a:r>
            <a:r>
              <a:rPr lang="es-MX" sz="2800" b="1" dirty="0">
                <a:solidFill>
                  <a:srgbClr val="002060"/>
                </a:solidFill>
              </a:rPr>
              <a:t>presentaciones</a:t>
            </a:r>
            <a:r>
              <a:rPr lang="es-MX" sz="2800" dirty="0">
                <a:solidFill>
                  <a:srgbClr val="002060"/>
                </a:solidFill>
              </a:rPr>
              <a:t> en forma de </a:t>
            </a:r>
            <a:r>
              <a:rPr lang="es-MX" sz="2800" b="1" dirty="0">
                <a:solidFill>
                  <a:srgbClr val="002060"/>
                </a:solidFill>
              </a:rPr>
              <a:t>diapositivas</a:t>
            </a:r>
            <a:r>
              <a:rPr lang="es-MX" sz="2800" dirty="0">
                <a:solidFill>
                  <a:srgbClr val="002060"/>
                </a:solidFill>
              </a:rPr>
              <a:t>. Se podría decir que las tres funciones principales de este programa son: </a:t>
            </a:r>
            <a:r>
              <a:rPr lang="es-MX" sz="2800" b="1" dirty="0">
                <a:solidFill>
                  <a:srgbClr val="002060"/>
                </a:solidFill>
              </a:rPr>
              <a:t>insertar</a:t>
            </a:r>
            <a:r>
              <a:rPr lang="es-MX" sz="2800" dirty="0">
                <a:solidFill>
                  <a:srgbClr val="002060"/>
                </a:solidFill>
              </a:rPr>
              <a:t> un </a:t>
            </a:r>
            <a:r>
              <a:rPr lang="es-MX" sz="2800" b="1" dirty="0">
                <a:solidFill>
                  <a:srgbClr val="002060"/>
                </a:solidFill>
              </a:rPr>
              <a:t>texto</a:t>
            </a:r>
            <a:r>
              <a:rPr lang="es-MX" sz="2800" dirty="0">
                <a:solidFill>
                  <a:srgbClr val="002060"/>
                </a:solidFill>
              </a:rPr>
              <a:t> y darles el formato que se desee por medio de un editor, insertar y </a:t>
            </a:r>
            <a:r>
              <a:rPr lang="es-MX" sz="2800" b="1" dirty="0">
                <a:solidFill>
                  <a:srgbClr val="002060"/>
                </a:solidFill>
              </a:rPr>
              <a:t>modificar</a:t>
            </a:r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b="1" dirty="0">
                <a:solidFill>
                  <a:srgbClr val="002060"/>
                </a:solidFill>
              </a:rPr>
              <a:t>imágenes</a:t>
            </a:r>
            <a:r>
              <a:rPr lang="es-MX" sz="2800" dirty="0">
                <a:solidFill>
                  <a:srgbClr val="002060"/>
                </a:solidFill>
              </a:rPr>
              <a:t> y/o gráficos, y mostrar las diapositivas en </a:t>
            </a:r>
            <a:r>
              <a:rPr lang="es-MX" sz="2800" b="1" dirty="0">
                <a:solidFill>
                  <a:srgbClr val="002060"/>
                </a:solidFill>
              </a:rPr>
              <a:t>forma</a:t>
            </a:r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b="1" dirty="0">
                <a:solidFill>
                  <a:srgbClr val="002060"/>
                </a:solidFill>
              </a:rPr>
              <a:t>continua</a:t>
            </a:r>
            <a:r>
              <a:rPr lang="es-MX" sz="2800" dirty="0">
                <a:solidFill>
                  <a:srgbClr val="002060"/>
                </a:solidFill>
              </a:rPr>
              <a:t>.</a:t>
            </a:r>
            <a:endParaRPr lang="es-PE" sz="28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F37C2B-6747-DACE-FF8F-93684CF98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2" t="32455" r="40218" b="25978"/>
          <a:stretch/>
        </p:blipFill>
        <p:spPr>
          <a:xfrm>
            <a:off x="6384235" y="2120350"/>
            <a:ext cx="548640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823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rgbClr val="FF0000"/>
                </a:solidFill>
              </a:rPr>
              <a:t>Grabar una 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325" y="1205949"/>
            <a:ext cx="5132675" cy="49430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Una vez que se elabora una o dos diapositivas se debe guarda y así no perder ninguna diapositiva si fuera el caso que se de un corte de energía o el computador se paraliza.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Para guardar se debe presionar la combinación de tecla:</a:t>
            </a:r>
          </a:p>
          <a:p>
            <a:pPr marL="0" indent="0" algn="ctr">
              <a:buNone/>
            </a:pPr>
            <a:r>
              <a:rPr lang="es-MX" sz="2800" b="1" dirty="0">
                <a:solidFill>
                  <a:srgbClr val="002060"/>
                </a:solidFill>
              </a:rPr>
              <a:t>&lt;CONTROL&gt; + &lt;G&gt;</a:t>
            </a:r>
          </a:p>
          <a:p>
            <a:pPr marL="0" indent="0">
              <a:buNone/>
            </a:pPr>
            <a:r>
              <a:rPr lang="es-MX" sz="2800" dirty="0">
                <a:solidFill>
                  <a:srgbClr val="002060"/>
                </a:solidFill>
              </a:rPr>
              <a:t>Le aparece la siguiente ventana:</a:t>
            </a:r>
            <a:endParaRPr lang="es-PE" sz="2800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DC35B0-E91E-6798-7FC4-F3D68BD8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261" b="45872"/>
          <a:stretch/>
        </p:blipFill>
        <p:spPr>
          <a:xfrm>
            <a:off x="7558419" y="172318"/>
            <a:ext cx="2332962" cy="1932469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BB1BD3C-A06E-17C9-BD69-0094D61F8C47}"/>
              </a:ext>
            </a:extLst>
          </p:cNvPr>
          <p:cNvSpPr txBox="1">
            <a:spLocks/>
          </p:cNvSpPr>
          <p:nvPr/>
        </p:nvSpPr>
        <p:spPr>
          <a:xfrm>
            <a:off x="6221125" y="2104787"/>
            <a:ext cx="5132675" cy="576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Clic en </a:t>
            </a:r>
            <a:r>
              <a:rPr lang="es-MX" sz="2800" b="1" dirty="0">
                <a:solidFill>
                  <a:srgbClr val="002060"/>
                </a:solidFill>
              </a:rPr>
              <a:t>Examinar</a:t>
            </a:r>
            <a:endParaRPr lang="es-PE" sz="2800" b="1" dirty="0">
              <a:solidFill>
                <a:srgbClr val="00206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51D4F0-737C-DA84-840A-E5204691B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98" t="17569" r="24131" b="20759"/>
          <a:stretch/>
        </p:blipFill>
        <p:spPr>
          <a:xfrm>
            <a:off x="6808286" y="2495728"/>
            <a:ext cx="4244985" cy="3005645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CA2E275-74F8-69FB-8D06-DD314FC91C49}"/>
              </a:ext>
            </a:extLst>
          </p:cNvPr>
          <p:cNvSpPr txBox="1">
            <a:spLocks/>
          </p:cNvSpPr>
          <p:nvPr/>
        </p:nvSpPr>
        <p:spPr>
          <a:xfrm>
            <a:off x="6158562" y="5501373"/>
            <a:ext cx="5132675" cy="965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Digite el nombre y luego presione clic en el Botón </a:t>
            </a:r>
            <a:r>
              <a:rPr lang="es-MX" sz="2800" b="1" dirty="0">
                <a:solidFill>
                  <a:srgbClr val="002060"/>
                </a:solidFill>
              </a:rPr>
              <a:t>Guardar</a:t>
            </a:r>
            <a:endParaRPr lang="es-PE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4778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rgbClr val="FF0000"/>
                </a:solidFill>
              </a:rPr>
              <a:t>Aplicar diseño a la 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325" y="1205950"/>
            <a:ext cx="5132675" cy="33678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El </a:t>
            </a:r>
            <a:r>
              <a:rPr lang="es-MX" sz="2800" b="1" dirty="0">
                <a:solidFill>
                  <a:srgbClr val="002060"/>
                </a:solidFill>
              </a:rPr>
              <a:t>DISEÑO</a:t>
            </a:r>
            <a:r>
              <a:rPr lang="es-MX" sz="2800" dirty="0">
                <a:solidFill>
                  <a:srgbClr val="002060"/>
                </a:solidFill>
              </a:rPr>
              <a:t> permite aplicar fondo toda la presentación, color de letra, etc. 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Para aplicar un diseño a la presentación, se debe realizar lo siguiente: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Ir a la CINTA DE OPCION </a:t>
            </a:r>
            <a:r>
              <a:rPr lang="es-MX" sz="2800" b="1" dirty="0">
                <a:solidFill>
                  <a:srgbClr val="002060"/>
                </a:solidFill>
              </a:rPr>
              <a:t>Diseño</a:t>
            </a:r>
            <a:r>
              <a:rPr lang="es-MX" sz="2800" dirty="0">
                <a:solidFill>
                  <a:srgbClr val="002060"/>
                </a:solidFill>
              </a:rPr>
              <a:t>, luego seleccione el </a:t>
            </a:r>
            <a:r>
              <a:rPr lang="es-MX" sz="2800" b="1" dirty="0">
                <a:solidFill>
                  <a:srgbClr val="002060"/>
                </a:solidFill>
              </a:rPr>
              <a:t>Temas</a:t>
            </a:r>
            <a:r>
              <a:rPr lang="es-MX" sz="2800" dirty="0">
                <a:solidFill>
                  <a:srgbClr val="002060"/>
                </a:solidFill>
              </a:rPr>
              <a:t> </a:t>
            </a:r>
            <a:endParaRPr lang="es-MX" sz="2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C0317C7-8670-F9CA-F98E-B05360D33F65}"/>
              </a:ext>
            </a:extLst>
          </p:cNvPr>
          <p:cNvSpPr txBox="1">
            <a:spLocks/>
          </p:cNvSpPr>
          <p:nvPr/>
        </p:nvSpPr>
        <p:spPr>
          <a:xfrm>
            <a:off x="6569379" y="1109904"/>
            <a:ext cx="5132675" cy="840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Puede desplegar más </a:t>
            </a:r>
            <a:r>
              <a:rPr lang="es-MX" sz="2800" b="1" dirty="0">
                <a:solidFill>
                  <a:srgbClr val="002060"/>
                </a:solidFill>
              </a:rPr>
              <a:t>Temas</a:t>
            </a:r>
            <a:r>
              <a:rPr lang="es-MX" sz="2800" dirty="0">
                <a:solidFill>
                  <a:srgbClr val="002060"/>
                </a:solidFill>
              </a:rPr>
              <a:t> haciendo clic en el Botón</a:t>
            </a:r>
            <a:endParaRPr lang="es-PE" sz="2800" b="1" dirty="0">
              <a:solidFill>
                <a:srgbClr val="00206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2945CE-289E-5F9E-B5F5-FFFB7C148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" y="4806485"/>
            <a:ext cx="6549680" cy="11403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7E5263-DE90-E901-4408-7B7E85A90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5" t="25919" r="855" b="20083"/>
          <a:stretch/>
        </p:blipFill>
        <p:spPr>
          <a:xfrm>
            <a:off x="8420925" y="1960666"/>
            <a:ext cx="1291001" cy="16536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6A34BD-91D7-5DCD-5BBF-0CDCF4B29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7" t="2747" r="34054" b="67726"/>
          <a:stretch/>
        </p:blipFill>
        <p:spPr>
          <a:xfrm>
            <a:off x="8902879" y="3614348"/>
            <a:ext cx="1364975" cy="1179443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36A5CFF-E4AA-5359-9430-508E7BB2E653}"/>
              </a:ext>
            </a:extLst>
          </p:cNvPr>
          <p:cNvSpPr txBox="1">
            <a:spLocks/>
          </p:cNvSpPr>
          <p:nvPr/>
        </p:nvSpPr>
        <p:spPr>
          <a:xfrm>
            <a:off x="6500087" y="4573837"/>
            <a:ext cx="5132675" cy="133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Seleccionar el </a:t>
            </a:r>
            <a:r>
              <a:rPr lang="es-MX" sz="2800" b="1" dirty="0">
                <a:solidFill>
                  <a:srgbClr val="002060"/>
                </a:solidFill>
              </a:rPr>
              <a:t>Tema</a:t>
            </a:r>
            <a:r>
              <a:rPr lang="es-MX" sz="2800" dirty="0">
                <a:solidFill>
                  <a:srgbClr val="002060"/>
                </a:solidFill>
              </a:rPr>
              <a:t> que desee y vera los cambios en la diapositiva. Por ejemplo </a:t>
            </a:r>
            <a:r>
              <a:rPr lang="es-MX" sz="2800" b="1" dirty="0">
                <a:solidFill>
                  <a:srgbClr val="002060"/>
                </a:solidFill>
              </a:rPr>
              <a:t>Gota</a:t>
            </a:r>
            <a:r>
              <a:rPr lang="es-MX" sz="2800" dirty="0">
                <a:solidFill>
                  <a:srgbClr val="002060"/>
                </a:solidFill>
              </a:rPr>
              <a:t>.</a:t>
            </a:r>
            <a:endParaRPr lang="es-PE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4778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rgbClr val="FF0000"/>
                </a:solidFill>
              </a:rPr>
              <a:t>Agregar una diapositiva a la 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325" y="1205949"/>
            <a:ext cx="5132675" cy="49430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Para agregar una nueva diapositiva a la presentación se debe realizar lo siguiente: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Ir a la CINTA DE OPCION </a:t>
            </a:r>
            <a:r>
              <a:rPr lang="es-MX" sz="2800" b="1" dirty="0">
                <a:solidFill>
                  <a:srgbClr val="002060"/>
                </a:solidFill>
              </a:rPr>
              <a:t>Inicio</a:t>
            </a:r>
            <a:r>
              <a:rPr lang="es-MX" sz="2800" dirty="0">
                <a:solidFill>
                  <a:srgbClr val="002060"/>
                </a:solidFill>
              </a:rPr>
              <a:t>, luego clic en el icono </a:t>
            </a:r>
            <a:r>
              <a:rPr lang="es-MX" sz="2800" b="1" dirty="0">
                <a:solidFill>
                  <a:srgbClr val="002060"/>
                </a:solidFill>
              </a:rPr>
              <a:t>Nueva diapositiva</a:t>
            </a:r>
          </a:p>
          <a:p>
            <a:pPr marL="0" indent="0" algn="just">
              <a:buNone/>
            </a:pPr>
            <a:endParaRPr lang="es-MX" sz="2800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F477BD-A339-BFD9-C0B4-C027B3D30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8" t="25303" r="61738" b="46858"/>
          <a:stretch/>
        </p:blipFill>
        <p:spPr>
          <a:xfrm>
            <a:off x="2478158" y="3429000"/>
            <a:ext cx="1881808" cy="19083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23B584D-29EC-F745-1CD4-647F44E9A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882" b="-1"/>
          <a:stretch/>
        </p:blipFill>
        <p:spPr>
          <a:xfrm>
            <a:off x="7454417" y="1990483"/>
            <a:ext cx="3132954" cy="4285664"/>
          </a:xfrm>
          <a:prstGeom prst="rect">
            <a:avLst/>
          </a:prstGeom>
        </p:spPr>
      </p:pic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C0317C7-8670-F9CA-F98E-B05360D33F65}"/>
              </a:ext>
            </a:extLst>
          </p:cNvPr>
          <p:cNvSpPr txBox="1">
            <a:spLocks/>
          </p:cNvSpPr>
          <p:nvPr/>
        </p:nvSpPr>
        <p:spPr>
          <a:xfrm>
            <a:off x="6569379" y="1109904"/>
            <a:ext cx="5132675" cy="840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Seleccionar el </a:t>
            </a:r>
            <a:r>
              <a:rPr lang="es-MX" sz="2800" b="1" dirty="0">
                <a:solidFill>
                  <a:srgbClr val="002060"/>
                </a:solidFill>
              </a:rPr>
              <a:t>Tema de Office </a:t>
            </a:r>
            <a:r>
              <a:rPr lang="es-MX" sz="2800" dirty="0">
                <a:solidFill>
                  <a:srgbClr val="002060"/>
                </a:solidFill>
              </a:rPr>
              <a:t>de la diapositiva, por ejemplo </a:t>
            </a:r>
            <a:r>
              <a:rPr lang="es-MX" sz="2800" b="1" dirty="0">
                <a:solidFill>
                  <a:srgbClr val="002060"/>
                </a:solidFill>
              </a:rPr>
              <a:t>Dos objetos</a:t>
            </a:r>
            <a:endParaRPr lang="es-PE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4778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rgbClr val="FF0000"/>
                </a:solidFill>
              </a:rPr>
              <a:t>Aplicar transición a la 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325" y="1205950"/>
            <a:ext cx="5132675" cy="25046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Permite aplicar efecto de transición para una diapositiva o toda una presentación debe realizar lo siguiente: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Ir a la CINTA DE OPCION </a:t>
            </a:r>
            <a:r>
              <a:rPr lang="es-MX" sz="2800" b="1" dirty="0">
                <a:solidFill>
                  <a:srgbClr val="002060"/>
                </a:solidFill>
              </a:rPr>
              <a:t>Transiciones</a:t>
            </a:r>
          </a:p>
          <a:p>
            <a:pPr marL="0" indent="0" algn="just">
              <a:buNone/>
            </a:pP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C0317C7-8670-F9CA-F98E-B05360D33F65}"/>
              </a:ext>
            </a:extLst>
          </p:cNvPr>
          <p:cNvSpPr txBox="1">
            <a:spLocks/>
          </p:cNvSpPr>
          <p:nvPr/>
        </p:nvSpPr>
        <p:spPr>
          <a:xfrm>
            <a:off x="6569379" y="1109904"/>
            <a:ext cx="5132675" cy="1209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Puede desplegar más </a:t>
            </a:r>
            <a:r>
              <a:rPr lang="es-MX" sz="2800" b="1" dirty="0">
                <a:solidFill>
                  <a:srgbClr val="002060"/>
                </a:solidFill>
              </a:rPr>
              <a:t>Transición a esta diapositiva</a:t>
            </a:r>
            <a:r>
              <a:rPr lang="es-MX" sz="2800" dirty="0">
                <a:solidFill>
                  <a:srgbClr val="002060"/>
                </a:solidFill>
              </a:rPr>
              <a:t> haciendo clic en el Botón</a:t>
            </a:r>
            <a:endParaRPr lang="es-PE" sz="2800" b="1" dirty="0">
              <a:solidFill>
                <a:srgbClr val="00206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9F11E4-9C3F-303C-6229-5AF786D9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3" y="3838376"/>
            <a:ext cx="6419194" cy="10233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233F17-B6D2-B7AC-E237-50DB1A6AA0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8" t="24153" b="19864"/>
          <a:stretch/>
        </p:blipFill>
        <p:spPr>
          <a:xfrm>
            <a:off x="8477692" y="2186609"/>
            <a:ext cx="1183144" cy="14501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1974F9-093F-D69E-D49F-90C11C5F4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7" t="2747" r="34054" b="67726"/>
          <a:stretch/>
        </p:blipFill>
        <p:spPr>
          <a:xfrm>
            <a:off x="8978348" y="3636733"/>
            <a:ext cx="1364975" cy="1179443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F2423FD-FB48-E977-0439-FBB36B26A70A}"/>
              </a:ext>
            </a:extLst>
          </p:cNvPr>
          <p:cNvSpPr txBox="1">
            <a:spLocks/>
          </p:cNvSpPr>
          <p:nvPr/>
        </p:nvSpPr>
        <p:spPr>
          <a:xfrm>
            <a:off x="6412010" y="4943942"/>
            <a:ext cx="5132675" cy="1336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800" dirty="0">
                <a:solidFill>
                  <a:srgbClr val="002060"/>
                </a:solidFill>
              </a:rPr>
              <a:t>Seleccione la transición que desee y vera el efecto en la diapositiva. Por ejemplo </a:t>
            </a:r>
            <a:r>
              <a:rPr lang="es-MX" sz="2800" b="1" dirty="0">
                <a:solidFill>
                  <a:srgbClr val="002060"/>
                </a:solidFill>
              </a:rPr>
              <a:t>Disolver</a:t>
            </a:r>
            <a:r>
              <a:rPr lang="es-MX" sz="2800" dirty="0">
                <a:solidFill>
                  <a:srgbClr val="002060"/>
                </a:solidFill>
              </a:rPr>
              <a:t>.</a:t>
            </a:r>
            <a:endParaRPr lang="es-PE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7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840823"/>
          </a:xfrm>
        </p:spPr>
        <p:txBody>
          <a:bodyPr>
            <a:no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Trabajo en equipos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324" y="829744"/>
            <a:ext cx="7143445" cy="55469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2060"/>
                </a:solidFill>
              </a:rPr>
              <a:t>Elaborar una </a:t>
            </a:r>
            <a:r>
              <a:rPr lang="es-MX" sz="2400" b="1" dirty="0">
                <a:solidFill>
                  <a:srgbClr val="002060"/>
                </a:solidFill>
              </a:rPr>
              <a:t>presentación</a:t>
            </a:r>
            <a:r>
              <a:rPr lang="es-MX" sz="2400" dirty="0">
                <a:solidFill>
                  <a:srgbClr val="002060"/>
                </a:solidFill>
              </a:rPr>
              <a:t> con al menos 10 diapositivas de un tema según el número equipo que le corresponda. Debe aplicar el DISEÑO y el efecto de TRANSICIÓN.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Museo Arqueológico Nacional Brüning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Zaña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Museo de Sitio Huaca Chotuna-</a:t>
            </a:r>
            <a:r>
              <a:rPr lang="es-MX" sz="2400" dirty="0" err="1">
                <a:solidFill>
                  <a:srgbClr val="002060"/>
                </a:solidFill>
              </a:rPr>
              <a:t>Chornancap</a:t>
            </a:r>
            <a:endParaRPr lang="es-MX" sz="2400" dirty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Cañaris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Museo de Sitio Huaca Rajada - Sipán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Pimentel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Museo de Sitio Túcume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Motupe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Museo Tumbas Reales de Sipán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rgbClr val="002060"/>
                </a:solidFill>
              </a:rPr>
              <a:t>Puerto Eten</a:t>
            </a:r>
          </a:p>
          <a:p>
            <a:pPr marL="514350" indent="-514350" algn="just">
              <a:buFont typeface="+mj-lt"/>
              <a:buAutoNum type="arabicPeriod"/>
            </a:pPr>
            <a:endParaRPr lang="es-MX" sz="2400" dirty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es-MX" sz="2400" dirty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es-MX" sz="2400" dirty="0">
              <a:solidFill>
                <a:srgbClr val="00206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es-PE" sz="2400" dirty="0">
              <a:solidFill>
                <a:srgbClr val="002060"/>
              </a:solidFill>
            </a:endParaRPr>
          </a:p>
        </p:txBody>
      </p:sp>
      <p:sp>
        <p:nvSpPr>
          <p:cNvPr id="5" name="Explosión: 14 puntos 4">
            <a:extLst>
              <a:ext uri="{FF2B5EF4-FFF2-40B4-BE49-F238E27FC236}">
                <a16:creationId xmlns:a16="http://schemas.microsoft.com/office/drawing/2014/main" id="{58F305CD-7D21-6F4A-05AC-F9E9EC2CE2A1}"/>
              </a:ext>
            </a:extLst>
          </p:cNvPr>
          <p:cNvSpPr/>
          <p:nvPr/>
        </p:nvSpPr>
        <p:spPr>
          <a:xfrm rot="218734">
            <a:off x="7240447" y="1289798"/>
            <a:ext cx="4657088" cy="3215843"/>
          </a:xfrm>
          <a:prstGeom prst="irregularSeal2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>
                <a:solidFill>
                  <a:srgbClr val="FF0000"/>
                </a:solidFill>
                <a:latin typeface="Escolar1" panose="00000400000000000000" pitchFamily="2" charset="0"/>
              </a:rPr>
              <a:t>Fecha de Presentación</a:t>
            </a:r>
          </a:p>
          <a:p>
            <a:pPr algn="ctr"/>
            <a:r>
              <a:rPr lang="es-MX" sz="2200" b="1" dirty="0">
                <a:solidFill>
                  <a:srgbClr val="FF0000"/>
                </a:solidFill>
                <a:latin typeface="Escolar1" panose="00000400000000000000" pitchFamily="2" charset="0"/>
              </a:rPr>
              <a:t>12 de Julio – A</a:t>
            </a:r>
          </a:p>
          <a:p>
            <a:pPr algn="ctr"/>
            <a:r>
              <a:rPr lang="es-MX" sz="2200" b="1" dirty="0">
                <a:solidFill>
                  <a:srgbClr val="FF0000"/>
                </a:solidFill>
                <a:latin typeface="Escolar1" panose="00000400000000000000" pitchFamily="2" charset="0"/>
              </a:rPr>
              <a:t>13 de Julio – B</a:t>
            </a:r>
            <a:endParaRPr lang="es-PE" sz="2200" b="1" dirty="0">
              <a:solidFill>
                <a:srgbClr val="FF0000"/>
              </a:solidFill>
              <a:latin typeface="Escolar1" panose="00000400000000000000" pitchFamily="2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EFF1FE3-A3A2-A27E-5072-904D8C0896B7}"/>
              </a:ext>
            </a:extLst>
          </p:cNvPr>
          <p:cNvSpPr txBox="1">
            <a:spLocks/>
          </p:cNvSpPr>
          <p:nvPr/>
        </p:nvSpPr>
        <p:spPr>
          <a:xfrm>
            <a:off x="6095998" y="4315165"/>
            <a:ext cx="5257801" cy="2088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sz="2400" dirty="0">
                <a:solidFill>
                  <a:srgbClr val="002060"/>
                </a:solidFill>
              </a:rPr>
              <a:t>Se debe grabar el archivo con el nombre </a:t>
            </a:r>
            <a:r>
              <a:rPr lang="es-MX" sz="2400" b="1" dirty="0">
                <a:solidFill>
                  <a:srgbClr val="002060"/>
                </a:solidFill>
              </a:rPr>
              <a:t>2-Sección-NumeroEquipo </a:t>
            </a:r>
            <a:r>
              <a:rPr lang="es-MX" sz="2400" dirty="0">
                <a:solidFill>
                  <a:srgbClr val="002060"/>
                </a:solidFill>
              </a:rPr>
              <a:t>( por ejemplo </a:t>
            </a:r>
            <a:r>
              <a:rPr lang="es-MX" sz="2400" b="1" dirty="0">
                <a:solidFill>
                  <a:srgbClr val="002060"/>
                </a:solidFill>
              </a:rPr>
              <a:t>2-B-10</a:t>
            </a:r>
            <a:r>
              <a:rPr lang="es-MX" sz="2400" dirty="0">
                <a:solidFill>
                  <a:srgbClr val="002060"/>
                </a:solidFill>
              </a:rPr>
              <a:t>) y se debe enviar por correo electrónico(</a:t>
            </a:r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marco.porro@algarrobos.edu.pe</a:t>
            </a:r>
            <a:r>
              <a:rPr lang="es-MX" sz="2400" dirty="0">
                <a:solidFill>
                  <a:srgbClr val="002060"/>
                </a:solidFill>
              </a:rPr>
              <a:t>) o traerlo en una memoria USB para su presentación.</a:t>
            </a:r>
            <a:endParaRPr lang="es-PE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840823"/>
          </a:xfrm>
        </p:spPr>
        <p:txBody>
          <a:bodyPr>
            <a:no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Equipos de Trabajo – 2º 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924" y="836566"/>
            <a:ext cx="3893301" cy="53654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2000" b="1" dirty="0">
                <a:solidFill>
                  <a:srgbClr val="002060"/>
                </a:solidFill>
              </a:rPr>
              <a:t>1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ACUÑA TANTALEAN, </a:t>
            </a:r>
            <a:r>
              <a:rPr lang="es-PE" sz="1800" b="1" dirty="0">
                <a:solidFill>
                  <a:srgbClr val="002060"/>
                </a:solidFill>
              </a:rPr>
              <a:t>RODRIGO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IVAN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ALBARRAN PEREZ, </a:t>
            </a:r>
            <a:r>
              <a:rPr lang="es-PE" sz="1800" b="1" dirty="0">
                <a:solidFill>
                  <a:srgbClr val="002060"/>
                </a:solidFill>
              </a:rPr>
              <a:t>STEFANO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ANDRE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BARRENO TANTALEAN, </a:t>
            </a:r>
            <a:r>
              <a:rPr lang="es-PE" sz="1800" b="1" dirty="0">
                <a:solidFill>
                  <a:srgbClr val="002060"/>
                </a:solidFill>
              </a:rPr>
              <a:t>ANDRÉ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2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CARRERO SANTOS, </a:t>
            </a:r>
            <a:r>
              <a:rPr lang="es-PE" sz="1800" b="1" dirty="0">
                <a:solidFill>
                  <a:srgbClr val="002060"/>
                </a:solidFill>
              </a:rPr>
              <a:t>THIAGO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SEBASTIÁN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COTRINA FRANCO, </a:t>
            </a:r>
            <a:r>
              <a:rPr lang="es-PE" sz="1800" b="1" dirty="0">
                <a:solidFill>
                  <a:srgbClr val="002060"/>
                </a:solidFill>
              </a:rPr>
              <a:t>RENZO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SEBASTIAN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DELGADO MIDDLETON, </a:t>
            </a:r>
            <a:r>
              <a:rPr lang="es-PE" sz="1800" b="1" dirty="0">
                <a:solidFill>
                  <a:srgbClr val="002060"/>
                </a:solidFill>
              </a:rPr>
              <a:t>ABELARDO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DANIEL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3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DIAZ ROQUE, BRUNO </a:t>
            </a:r>
            <a:r>
              <a:rPr lang="es-PE" sz="1800" b="1" dirty="0">
                <a:solidFill>
                  <a:srgbClr val="002060"/>
                </a:solidFill>
              </a:rPr>
              <a:t>SEBASTIAN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DUAREZ CARBONEL, </a:t>
            </a:r>
            <a:r>
              <a:rPr lang="es-PE" sz="1800" b="1" dirty="0">
                <a:solidFill>
                  <a:srgbClr val="002060"/>
                </a:solidFill>
              </a:rPr>
              <a:t>FABRICIO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JOAO</a:t>
            </a:r>
          </a:p>
          <a:p>
            <a:pPr marL="0" indent="0">
              <a:buNone/>
            </a:pPr>
            <a:r>
              <a:rPr lang="es-PE" sz="1800" dirty="0">
                <a:solidFill>
                  <a:srgbClr val="002060"/>
                </a:solidFill>
              </a:rPr>
              <a:t>ELERA LIMONCHI, </a:t>
            </a:r>
            <a:r>
              <a:rPr lang="es-PE" sz="1800" b="1" dirty="0">
                <a:solidFill>
                  <a:srgbClr val="002060"/>
                </a:solidFill>
              </a:rPr>
              <a:t>ENMANUEL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ANTONIO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A25C3A2-9FD9-3D8C-3D05-B0CBB41C6682}"/>
              </a:ext>
            </a:extLst>
          </p:cNvPr>
          <p:cNvSpPr txBox="1">
            <a:spLocks/>
          </p:cNvSpPr>
          <p:nvPr/>
        </p:nvSpPr>
        <p:spPr>
          <a:xfrm>
            <a:off x="4148470" y="836567"/>
            <a:ext cx="3787286" cy="536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2000" b="1" dirty="0">
                <a:solidFill>
                  <a:srgbClr val="002060"/>
                </a:solidFill>
              </a:rPr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GUARDIA GONZALES, </a:t>
            </a:r>
            <a:r>
              <a:rPr lang="es-MX" sz="1800" b="1" dirty="0">
                <a:solidFill>
                  <a:srgbClr val="002060"/>
                </a:solidFill>
              </a:rPr>
              <a:t>ANTONIO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CARLOS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GUZMAN ESCALANTE, </a:t>
            </a:r>
            <a:r>
              <a:rPr lang="es-MX" sz="1800" b="1" dirty="0">
                <a:solidFill>
                  <a:srgbClr val="002060"/>
                </a:solidFill>
              </a:rPr>
              <a:t>JESUS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DANIEL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HEREDIA HURTADO, </a:t>
            </a:r>
            <a:r>
              <a:rPr lang="es-MX" sz="1800" b="1" dirty="0">
                <a:solidFill>
                  <a:srgbClr val="002060"/>
                </a:solidFill>
              </a:rPr>
              <a:t>JASON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DOMINICK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002060"/>
                </a:solidFill>
              </a:rPr>
              <a:t>HUANCARUNA ARBULU, </a:t>
            </a:r>
            <a:r>
              <a:rPr lang="pt-BR" sz="1800" b="1" dirty="0">
                <a:solidFill>
                  <a:srgbClr val="002060"/>
                </a:solidFill>
              </a:rPr>
              <a:t>OMAR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RAFAEL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002060"/>
                </a:solidFill>
              </a:rPr>
              <a:t>LEYVA MONTEZA, </a:t>
            </a:r>
            <a:r>
              <a:rPr lang="pt-BR" sz="1800" b="1" dirty="0">
                <a:solidFill>
                  <a:srgbClr val="002060"/>
                </a:solidFill>
              </a:rPr>
              <a:t>MATHIAS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LEONARDO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002060"/>
                </a:solidFill>
              </a:rPr>
              <a:t>MENDOZA CRUZADO, </a:t>
            </a:r>
            <a:r>
              <a:rPr lang="pt-BR" sz="1800" b="1" dirty="0">
                <a:solidFill>
                  <a:srgbClr val="002060"/>
                </a:solidFill>
              </a:rPr>
              <a:t>CRISTOBAL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ANDRÉ</a:t>
            </a:r>
            <a:endParaRPr lang="es-PE" sz="1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MERINO BARRUETO, </a:t>
            </a:r>
            <a:r>
              <a:rPr lang="es-PE" sz="1800" b="1" dirty="0">
                <a:solidFill>
                  <a:srgbClr val="002060"/>
                </a:solidFill>
              </a:rPr>
              <a:t>RENATO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MANUEL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MONTOYA PLAZA, </a:t>
            </a:r>
            <a:r>
              <a:rPr lang="es-PE" sz="1800" b="1" dirty="0">
                <a:solidFill>
                  <a:srgbClr val="002060"/>
                </a:solidFill>
              </a:rPr>
              <a:t>PAÚL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EDILBERTO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MORALES BOCANEGRA, </a:t>
            </a:r>
            <a:r>
              <a:rPr lang="es-PE" sz="1800" b="1" dirty="0">
                <a:solidFill>
                  <a:srgbClr val="002060"/>
                </a:solidFill>
              </a:rPr>
              <a:t>SALVADOR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ALONSO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BFA89A6-207D-F504-88C1-36F471FC93F9}"/>
              </a:ext>
            </a:extLst>
          </p:cNvPr>
          <p:cNvSpPr txBox="1">
            <a:spLocks/>
          </p:cNvSpPr>
          <p:nvPr/>
        </p:nvSpPr>
        <p:spPr>
          <a:xfrm>
            <a:off x="7871790" y="836567"/>
            <a:ext cx="3787286" cy="536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2000" b="1" dirty="0">
                <a:solidFill>
                  <a:srgbClr val="002060"/>
                </a:solidFill>
              </a:rPr>
              <a:t>7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dirty="0">
                <a:solidFill>
                  <a:srgbClr val="002060"/>
                </a:solidFill>
              </a:rPr>
              <a:t>MORALES DAVILA, </a:t>
            </a:r>
            <a:r>
              <a:rPr lang="es-MX" sz="1800" b="1" dirty="0">
                <a:solidFill>
                  <a:srgbClr val="002060"/>
                </a:solidFill>
              </a:rPr>
              <a:t>NOAH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FABRICIO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dirty="0">
                <a:solidFill>
                  <a:srgbClr val="002060"/>
                </a:solidFill>
              </a:rPr>
              <a:t>MORENO PEDREROS, </a:t>
            </a:r>
            <a:r>
              <a:rPr lang="es-MX" sz="1800" b="1" dirty="0">
                <a:solidFill>
                  <a:srgbClr val="002060"/>
                </a:solidFill>
              </a:rPr>
              <a:t>NICOLÁS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dirty="0">
                <a:solidFill>
                  <a:srgbClr val="002060"/>
                </a:solidFill>
              </a:rPr>
              <a:t>MORENO SAUCEDO, </a:t>
            </a:r>
            <a:r>
              <a:rPr lang="es-MX" sz="1800" b="1" dirty="0">
                <a:solidFill>
                  <a:srgbClr val="002060"/>
                </a:solidFill>
              </a:rPr>
              <a:t>LUCIANO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8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rgbClr val="002060"/>
                </a:solidFill>
              </a:rPr>
              <a:t>MUNDACA DELGADO, </a:t>
            </a:r>
            <a:r>
              <a:rPr lang="pt-BR" sz="1800" b="1" dirty="0">
                <a:solidFill>
                  <a:srgbClr val="002060"/>
                </a:solidFill>
              </a:rPr>
              <a:t>LEONARDO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DANIEL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rgbClr val="002060"/>
                </a:solidFill>
              </a:rPr>
              <a:t>PERALTA ELIAS, </a:t>
            </a:r>
            <a:r>
              <a:rPr lang="pt-BR" sz="1800" b="1" dirty="0">
                <a:solidFill>
                  <a:srgbClr val="002060"/>
                </a:solidFill>
              </a:rPr>
              <a:t>VASCO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rgbClr val="002060"/>
                </a:solidFill>
              </a:rPr>
              <a:t>PEREZ MAU, </a:t>
            </a:r>
            <a:r>
              <a:rPr lang="pt-BR" sz="1800" b="1" dirty="0">
                <a:solidFill>
                  <a:srgbClr val="002060"/>
                </a:solidFill>
              </a:rPr>
              <a:t>JOAQUÍN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SEBASTIÁN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9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RIMARACHIN VERA, </a:t>
            </a:r>
            <a:r>
              <a:rPr lang="es-PE" sz="1800" b="1" dirty="0">
                <a:solidFill>
                  <a:srgbClr val="002060"/>
                </a:solidFill>
              </a:rPr>
              <a:t>ELIO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DAVID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ROJAS AVALOS, </a:t>
            </a:r>
            <a:r>
              <a:rPr lang="es-PE" sz="1800" b="1" dirty="0">
                <a:solidFill>
                  <a:srgbClr val="002060"/>
                </a:solidFill>
              </a:rPr>
              <a:t>HECTOR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JUAN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DIEGO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SANCHEZ LEYVA, </a:t>
            </a:r>
            <a:r>
              <a:rPr lang="es-PE" sz="1800" b="1" dirty="0">
                <a:solidFill>
                  <a:srgbClr val="002060"/>
                </a:solidFill>
              </a:rPr>
              <a:t>RODRIGO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ANTONIO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2000" b="1" dirty="0">
                <a:solidFill>
                  <a:srgbClr val="002060"/>
                </a:solidFill>
              </a:rPr>
              <a:t>10</a:t>
            </a:r>
            <a:endParaRPr lang="es-PE" sz="18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SERVIGON MUNDACA, </a:t>
            </a:r>
            <a:r>
              <a:rPr lang="es-MX" sz="1800" b="1" dirty="0">
                <a:solidFill>
                  <a:srgbClr val="002060"/>
                </a:solidFill>
              </a:rPr>
              <a:t>FACUNDO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AGUSTIN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VASQUEZ GARCIA, </a:t>
            </a:r>
            <a:r>
              <a:rPr lang="es-MX" sz="1800" b="1" dirty="0">
                <a:solidFill>
                  <a:srgbClr val="002060"/>
                </a:solidFill>
              </a:rPr>
              <a:t>VICTOR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BENJAMIN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VERA LAMADRID, </a:t>
            </a:r>
            <a:r>
              <a:rPr lang="es-MX" sz="1800" b="1" dirty="0">
                <a:solidFill>
                  <a:srgbClr val="002060"/>
                </a:solidFill>
              </a:rPr>
              <a:t>LUIS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ALEJANDRO</a:t>
            </a:r>
            <a:endParaRPr lang="es-PE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3FED1-715D-6998-9BF1-7CF59E8A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02"/>
            <a:ext cx="10515600" cy="840823"/>
          </a:xfrm>
        </p:spPr>
        <p:txBody>
          <a:bodyPr>
            <a:noAutofit/>
          </a:bodyPr>
          <a:lstStyle/>
          <a:p>
            <a:r>
              <a:rPr lang="es-PE" b="1" dirty="0">
                <a:solidFill>
                  <a:srgbClr val="FF0000"/>
                </a:solidFill>
              </a:rPr>
              <a:t>Equipos de Trabajo – 2º 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D8E413-9F4E-8E75-53D6-C981A7E27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957" y="902826"/>
            <a:ext cx="3600000" cy="539235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b="1" dirty="0">
                <a:solidFill>
                  <a:srgbClr val="002060"/>
                </a:solidFill>
              </a:rPr>
              <a:t>1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ARRASCUE VELASQUEZ, </a:t>
            </a:r>
            <a:r>
              <a:rPr lang="es-PE" sz="1800" b="1" dirty="0">
                <a:solidFill>
                  <a:srgbClr val="002060"/>
                </a:solidFill>
              </a:rPr>
              <a:t>MATHIAS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BENJAMÍN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BAILA DAVILA, </a:t>
            </a:r>
            <a:r>
              <a:rPr lang="es-PE" sz="1800" b="1" dirty="0">
                <a:solidFill>
                  <a:srgbClr val="002060"/>
                </a:solidFill>
              </a:rPr>
              <a:t>JESUS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MARTIN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BARANDIARAN DELGADO, </a:t>
            </a:r>
            <a:r>
              <a:rPr lang="es-PE" sz="1800" b="1" dirty="0">
                <a:solidFill>
                  <a:srgbClr val="002060"/>
                </a:solidFill>
              </a:rPr>
              <a:t>JOAQUIN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ANTONIO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b="1" dirty="0">
                <a:solidFill>
                  <a:srgbClr val="002060"/>
                </a:solidFill>
              </a:rPr>
              <a:t>2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BARBOZA CARRANZA, </a:t>
            </a:r>
            <a:r>
              <a:rPr lang="es-PE" sz="1800" b="1" dirty="0">
                <a:solidFill>
                  <a:srgbClr val="002060"/>
                </a:solidFill>
              </a:rPr>
              <a:t>DYLAN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GAEL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BRAVO ALTAMIRANO, </a:t>
            </a:r>
            <a:r>
              <a:rPr lang="es-PE" sz="1800" b="1" dirty="0">
                <a:solidFill>
                  <a:srgbClr val="002060"/>
                </a:solidFill>
              </a:rPr>
              <a:t>LUIS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ANDRE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IGNACIO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BUSTAMANTE GAVIDIA, </a:t>
            </a:r>
            <a:r>
              <a:rPr lang="es-PE" sz="1800" b="1" dirty="0">
                <a:solidFill>
                  <a:srgbClr val="002060"/>
                </a:solidFill>
              </a:rPr>
              <a:t>AYLAN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CRISTOPHER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JOHAO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b="1" dirty="0">
                <a:solidFill>
                  <a:srgbClr val="002060"/>
                </a:solidFill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BUSTIOS ESPINOZA, </a:t>
            </a:r>
            <a:r>
              <a:rPr lang="es-PE" sz="1800" b="1" dirty="0">
                <a:solidFill>
                  <a:srgbClr val="002060"/>
                </a:solidFill>
              </a:rPr>
              <a:t>JAMES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YVÁN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CABREJO CORONEL, </a:t>
            </a:r>
            <a:r>
              <a:rPr lang="es-PE" sz="1800" b="1" dirty="0">
                <a:solidFill>
                  <a:srgbClr val="002060"/>
                </a:solidFill>
              </a:rPr>
              <a:t>JUAN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PABLO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AGUSTÍN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dirty="0">
                <a:solidFill>
                  <a:srgbClr val="002060"/>
                </a:solidFill>
              </a:rPr>
              <a:t>CAJALEON DOIG, </a:t>
            </a:r>
            <a:r>
              <a:rPr lang="es-PE" sz="1800" b="1" dirty="0">
                <a:solidFill>
                  <a:srgbClr val="002060"/>
                </a:solidFill>
              </a:rPr>
              <a:t>JOSE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LUIS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ELEAZAR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8A25C3A2-9FD9-3D8C-3D05-B0CBB41C6682}"/>
              </a:ext>
            </a:extLst>
          </p:cNvPr>
          <p:cNvSpPr txBox="1">
            <a:spLocks/>
          </p:cNvSpPr>
          <p:nvPr/>
        </p:nvSpPr>
        <p:spPr>
          <a:xfrm>
            <a:off x="4382564" y="902827"/>
            <a:ext cx="3600000" cy="5392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MX" sz="1800" b="1" dirty="0">
                <a:solidFill>
                  <a:srgbClr val="002060"/>
                </a:solidFill>
              </a:rPr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CAVERO QUIJANDRIA, </a:t>
            </a:r>
            <a:r>
              <a:rPr lang="es-MX" sz="1800" b="1" dirty="0">
                <a:solidFill>
                  <a:srgbClr val="002060"/>
                </a:solidFill>
              </a:rPr>
              <a:t>THIAGO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ALLEN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DE LA CRUZ RAMOS, </a:t>
            </a:r>
            <a:r>
              <a:rPr lang="es-MX" sz="1800" b="1" dirty="0">
                <a:solidFill>
                  <a:srgbClr val="002060"/>
                </a:solidFill>
              </a:rPr>
              <a:t>FERNANDO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FABIÁN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DE LA PIEDRA OLIVA, </a:t>
            </a:r>
            <a:r>
              <a:rPr lang="es-MX" sz="1800" b="1" dirty="0">
                <a:solidFill>
                  <a:srgbClr val="002060"/>
                </a:solidFill>
              </a:rPr>
              <a:t>SANTIAGO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PE" sz="1800" b="1" dirty="0">
                <a:solidFill>
                  <a:srgbClr val="002060"/>
                </a:solidFill>
              </a:rPr>
              <a:t>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002060"/>
                </a:solidFill>
              </a:rPr>
              <a:t>DUAREZ MELENDEZ, </a:t>
            </a:r>
            <a:r>
              <a:rPr lang="pt-BR" sz="1800" b="1" dirty="0">
                <a:solidFill>
                  <a:srgbClr val="002060"/>
                </a:solidFill>
              </a:rPr>
              <a:t>GUSTAVO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ARTURO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002060"/>
                </a:solidFill>
              </a:rPr>
              <a:t>FERNANDEZ PEREZ, </a:t>
            </a:r>
            <a:r>
              <a:rPr lang="pt-BR" sz="1800" b="1" dirty="0">
                <a:solidFill>
                  <a:srgbClr val="002060"/>
                </a:solidFill>
              </a:rPr>
              <a:t>JOSE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MOISES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800" dirty="0">
                <a:solidFill>
                  <a:srgbClr val="002060"/>
                </a:solidFill>
              </a:rPr>
              <a:t>HUAMANCHUMO URRUTIA, </a:t>
            </a:r>
            <a:r>
              <a:rPr lang="pt-BR" sz="1800" b="1" dirty="0">
                <a:solidFill>
                  <a:srgbClr val="002060"/>
                </a:solidFill>
              </a:rPr>
              <a:t>JOSÉ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DAVID</a:t>
            </a:r>
            <a:endParaRPr lang="es-PE" sz="1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s-PE" sz="1800" b="1" dirty="0">
                <a:solidFill>
                  <a:srgbClr val="002060"/>
                </a:solidFill>
              </a:rPr>
              <a:t>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IDROGO VERA, </a:t>
            </a:r>
            <a:r>
              <a:rPr lang="es-PE" sz="1800" b="1" dirty="0">
                <a:solidFill>
                  <a:srgbClr val="002060"/>
                </a:solidFill>
              </a:rPr>
              <a:t>FABIO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MARTIN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JIMENEZ VEGA, </a:t>
            </a:r>
            <a:r>
              <a:rPr lang="es-PE" sz="1800" b="1" dirty="0">
                <a:solidFill>
                  <a:srgbClr val="002060"/>
                </a:solidFill>
              </a:rPr>
              <a:t>STEFANO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RAÚL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LOAYZA GASTELO, </a:t>
            </a:r>
            <a:r>
              <a:rPr lang="es-PE" sz="1800" b="1" dirty="0">
                <a:solidFill>
                  <a:srgbClr val="002060"/>
                </a:solidFill>
              </a:rPr>
              <a:t>VÍCTOR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REYNALDO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MENDOZA MORALES, </a:t>
            </a:r>
            <a:r>
              <a:rPr lang="es-PE" sz="1800" b="1" dirty="0">
                <a:solidFill>
                  <a:srgbClr val="002060"/>
                </a:solidFill>
              </a:rPr>
              <a:t>SAMUEL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ALEJANDRO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BFA89A6-207D-F504-88C1-36F471FC93F9}"/>
              </a:ext>
            </a:extLst>
          </p:cNvPr>
          <p:cNvSpPr txBox="1">
            <a:spLocks/>
          </p:cNvSpPr>
          <p:nvPr/>
        </p:nvSpPr>
        <p:spPr>
          <a:xfrm>
            <a:off x="7987857" y="918747"/>
            <a:ext cx="3708273" cy="5249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scolar1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b="1" dirty="0">
                <a:solidFill>
                  <a:srgbClr val="002060"/>
                </a:solidFill>
              </a:rPr>
              <a:t>7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dirty="0">
                <a:solidFill>
                  <a:srgbClr val="002060"/>
                </a:solidFill>
              </a:rPr>
              <a:t>OROSCO BERNAL, </a:t>
            </a:r>
            <a:r>
              <a:rPr lang="es-MX" sz="1800" b="1" dirty="0">
                <a:solidFill>
                  <a:srgbClr val="002060"/>
                </a:solidFill>
              </a:rPr>
              <a:t>LIAM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JAVIER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dirty="0">
                <a:solidFill>
                  <a:srgbClr val="002060"/>
                </a:solidFill>
              </a:rPr>
              <a:t>REYES CALLOMA, </a:t>
            </a:r>
            <a:r>
              <a:rPr lang="es-MX" sz="1800" b="1" dirty="0">
                <a:solidFill>
                  <a:srgbClr val="002060"/>
                </a:solidFill>
              </a:rPr>
              <a:t>JOAQUÍN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ALONSO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MX" sz="1800" dirty="0">
                <a:solidFill>
                  <a:srgbClr val="002060"/>
                </a:solidFill>
              </a:rPr>
              <a:t>ROJAS NUNURA, </a:t>
            </a:r>
            <a:r>
              <a:rPr lang="es-MX" sz="1800" b="1" dirty="0">
                <a:solidFill>
                  <a:srgbClr val="002060"/>
                </a:solidFill>
              </a:rPr>
              <a:t>ALEJANDRO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OMAR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b="1" dirty="0">
                <a:solidFill>
                  <a:srgbClr val="002060"/>
                </a:solidFill>
              </a:rPr>
              <a:t>8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rgbClr val="002060"/>
                </a:solidFill>
              </a:rPr>
              <a:t>ROMERO SAQUICELA, </a:t>
            </a:r>
            <a:r>
              <a:rPr lang="pt-BR" sz="1800" b="1" dirty="0">
                <a:solidFill>
                  <a:srgbClr val="002060"/>
                </a:solidFill>
              </a:rPr>
              <a:t>MIGUEL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ALONSO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rgbClr val="002060"/>
                </a:solidFill>
              </a:rPr>
              <a:t>SALDARRIAGA CASTILLO, </a:t>
            </a:r>
            <a:r>
              <a:rPr lang="pt-BR" sz="1800" b="1" dirty="0">
                <a:solidFill>
                  <a:srgbClr val="002060"/>
                </a:solidFill>
              </a:rPr>
              <a:t>SERGIO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pt-BR" sz="1800" dirty="0">
                <a:solidFill>
                  <a:srgbClr val="002060"/>
                </a:solidFill>
              </a:rPr>
              <a:t>SAMAME MONSALVE, </a:t>
            </a:r>
            <a:r>
              <a:rPr lang="pt-BR" sz="1800" b="1" dirty="0">
                <a:solidFill>
                  <a:srgbClr val="002060"/>
                </a:solidFill>
              </a:rPr>
              <a:t>SEBASTIAN</a:t>
            </a:r>
            <a:r>
              <a:rPr lang="pt-BR" sz="1800" dirty="0">
                <a:solidFill>
                  <a:srgbClr val="002060"/>
                </a:solidFill>
              </a:rPr>
              <a:t> </a:t>
            </a:r>
            <a:r>
              <a:rPr lang="pt-BR" sz="1800" b="1" dirty="0">
                <a:solidFill>
                  <a:srgbClr val="002060"/>
                </a:solidFill>
              </a:rPr>
              <a:t>MATEO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s-PE" sz="1800" b="1" dirty="0">
                <a:solidFill>
                  <a:srgbClr val="002060"/>
                </a:solidFill>
              </a:rPr>
              <a:t>9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TORRES VELEZ, </a:t>
            </a:r>
            <a:r>
              <a:rPr lang="es-PE" sz="1800" b="1" dirty="0">
                <a:solidFill>
                  <a:srgbClr val="002060"/>
                </a:solidFill>
              </a:rPr>
              <a:t>VICENTE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STEFANO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URIBE NAQUICHE, </a:t>
            </a:r>
            <a:r>
              <a:rPr lang="es-PE" sz="1800" b="1" dirty="0">
                <a:solidFill>
                  <a:srgbClr val="002060"/>
                </a:solidFill>
              </a:rPr>
              <a:t>JOSE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MIGUEL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SEBASTIAN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dirty="0">
                <a:solidFill>
                  <a:srgbClr val="002060"/>
                </a:solidFill>
              </a:rPr>
              <a:t>VASQUEZ AGIP, </a:t>
            </a:r>
            <a:r>
              <a:rPr lang="es-PE" sz="1800" b="1" dirty="0">
                <a:solidFill>
                  <a:srgbClr val="002060"/>
                </a:solidFill>
              </a:rPr>
              <a:t>SAMMY</a:t>
            </a:r>
            <a:r>
              <a:rPr lang="es-PE" sz="1800" dirty="0">
                <a:solidFill>
                  <a:srgbClr val="002060"/>
                </a:solidFill>
              </a:rPr>
              <a:t> </a:t>
            </a:r>
            <a:r>
              <a:rPr lang="es-PE" sz="1800" b="1" dirty="0">
                <a:solidFill>
                  <a:srgbClr val="002060"/>
                </a:solidFill>
              </a:rPr>
              <a:t>LIAM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PE" sz="1800" b="1" dirty="0">
                <a:solidFill>
                  <a:srgbClr val="002060"/>
                </a:solidFill>
              </a:rPr>
              <a:t>10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VASQUEZ GALVEZ, </a:t>
            </a:r>
            <a:r>
              <a:rPr lang="es-MX" sz="1800" b="1" dirty="0">
                <a:solidFill>
                  <a:srgbClr val="002060"/>
                </a:solidFill>
              </a:rPr>
              <a:t>JUAN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JOSÉ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ANDER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ZAMBRANO MANOSALVA, </a:t>
            </a:r>
            <a:r>
              <a:rPr lang="es-MX" sz="1800" b="1" dirty="0">
                <a:solidFill>
                  <a:srgbClr val="002060"/>
                </a:solidFill>
              </a:rPr>
              <a:t>AKIO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MOISÉS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s-MX" sz="1800" dirty="0">
                <a:solidFill>
                  <a:srgbClr val="002060"/>
                </a:solidFill>
              </a:rPr>
              <a:t>ZANINI PRADO, </a:t>
            </a:r>
            <a:r>
              <a:rPr lang="es-MX" sz="1800" b="1" dirty="0">
                <a:solidFill>
                  <a:srgbClr val="002060"/>
                </a:solidFill>
              </a:rPr>
              <a:t>FABRICCIO</a:t>
            </a:r>
            <a:r>
              <a:rPr lang="es-MX" sz="1800" dirty="0">
                <a:solidFill>
                  <a:srgbClr val="002060"/>
                </a:solidFill>
              </a:rPr>
              <a:t> </a:t>
            </a:r>
            <a:r>
              <a:rPr lang="es-MX" sz="1800" b="1" dirty="0">
                <a:solidFill>
                  <a:srgbClr val="002060"/>
                </a:solidFill>
              </a:rPr>
              <a:t>VALENTÍN</a:t>
            </a:r>
            <a:endParaRPr lang="es-PE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1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784</Words>
  <Application>Microsoft Office PowerPoint</Application>
  <PresentationFormat>Panorámica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Escolar1</vt:lpstr>
      <vt:lpstr>Tema de Office</vt:lpstr>
      <vt:lpstr>Profesor Marco Aurelio Porro Chulli</vt:lpstr>
      <vt:lpstr>Microsoft Power Point</vt:lpstr>
      <vt:lpstr>Grabar una Presentación</vt:lpstr>
      <vt:lpstr>Aplicar diseño a la Presentación</vt:lpstr>
      <vt:lpstr>Agregar una diapositiva a la Presentación</vt:lpstr>
      <vt:lpstr>Aplicar transición a la Presentación</vt:lpstr>
      <vt:lpstr>Trabajo en equipos</vt:lpstr>
      <vt:lpstr>Equipos de Trabajo – 2º A</vt:lpstr>
      <vt:lpstr>Equipos de Trabajo – 2º B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 2</dc:title>
  <dc:creator>user06</dc:creator>
  <cp:lastModifiedBy>Maco</cp:lastModifiedBy>
  <cp:revision>193</cp:revision>
  <dcterms:created xsi:type="dcterms:W3CDTF">2023-03-12T22:24:53Z</dcterms:created>
  <dcterms:modified xsi:type="dcterms:W3CDTF">2023-07-04T02:39:32Z</dcterms:modified>
</cp:coreProperties>
</file>