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0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AA"/>
    <a:srgbClr val="FF33CC"/>
    <a:srgbClr val="DD09B0"/>
    <a:srgbClr val="F3E3F1"/>
    <a:srgbClr val="F5E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97-FE6A-4ADB-BF62-1212972E71F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8781-0900-44CF-BDAE-09A416E24E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3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97-FE6A-4ADB-BF62-1212972E71F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8781-0900-44CF-BDAE-09A416E24E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8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97-FE6A-4ADB-BF62-1212972E71F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8781-0900-44CF-BDAE-09A416E24E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5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97-FE6A-4ADB-BF62-1212972E71F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8781-0900-44CF-BDAE-09A416E24E74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2667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97-FE6A-4ADB-BF62-1212972E71F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8781-0900-44CF-BDAE-09A416E24E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05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97-FE6A-4ADB-BF62-1212972E71F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8781-0900-44CF-BDAE-09A416E24E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91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97-FE6A-4ADB-BF62-1212972E71F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8781-0900-44CF-BDAE-09A416E24E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54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97-FE6A-4ADB-BF62-1212972E71F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8781-0900-44CF-BDAE-09A416E24E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85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97-FE6A-4ADB-BF62-1212972E71F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8781-0900-44CF-BDAE-09A416E24E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97-FE6A-4ADB-BF62-1212972E71F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8781-0900-44CF-BDAE-09A416E24E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97-FE6A-4ADB-BF62-1212972E71F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8781-0900-44CF-BDAE-09A416E24E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3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97-FE6A-4ADB-BF62-1212972E71F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8781-0900-44CF-BDAE-09A416E24E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2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97-FE6A-4ADB-BF62-1212972E71F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8781-0900-44CF-BDAE-09A416E24E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0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97-FE6A-4ADB-BF62-1212972E71F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8781-0900-44CF-BDAE-09A416E24E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97-FE6A-4ADB-BF62-1212972E71F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8781-0900-44CF-BDAE-09A416E24E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2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97-FE6A-4ADB-BF62-1212972E71F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8781-0900-44CF-BDAE-09A416E24E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7B97-FE6A-4ADB-BF62-1212972E71F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8781-0900-44CF-BDAE-09A416E24E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0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597B97-FE6A-4ADB-BF62-1212972E71F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38781-0900-44CF-BDAE-09A416E24E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63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710962"/>
          </a:xfrm>
        </p:spPr>
        <p:txBody>
          <a:bodyPr/>
          <a:lstStyle/>
          <a:p>
            <a:r>
              <a:rPr lang="es-MX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National</a:t>
            </a:r>
            <a:r>
              <a:rPr lang="es-MX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Power</a:t>
            </a:r>
            <a:r>
              <a:rPr lang="es-MX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</a:t>
            </a:r>
            <a:r>
              <a:rPr lang="es-MX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Rangers</a:t>
            </a:r>
            <a:r>
              <a:rPr lang="es-MX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Day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148635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Alumno: Johnny Fernando Grados Neyra</a:t>
            </a:r>
          </a:p>
          <a:p>
            <a:r>
              <a:rPr lang="es-MX" dirty="0" smtClean="0"/>
              <a:t>Tutor: Andrés</a:t>
            </a:r>
          </a:p>
          <a:p>
            <a:r>
              <a:rPr lang="es-MX" dirty="0" smtClean="0"/>
              <a:t>Curso: </a:t>
            </a:r>
            <a:r>
              <a:rPr lang="es-MX" dirty="0" err="1" smtClean="0"/>
              <a:t>INglés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7802" y="795619"/>
            <a:ext cx="9404723" cy="830959"/>
          </a:xfrm>
        </p:spPr>
        <p:txBody>
          <a:bodyPr/>
          <a:lstStyle/>
          <a:p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¿When </a:t>
            </a:r>
            <a:r>
              <a:rPr lang="es-MX" dirty="0" err="1" smtClean="0">
                <a:solidFill>
                  <a:schemeClr val="accent4">
                    <a:lumMod val="75000"/>
                  </a:schemeClr>
                </a:solidFill>
              </a:rPr>
              <a:t>its</a:t>
            </a:r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 the </a:t>
            </a:r>
            <a:r>
              <a:rPr lang="es-MX" dirty="0" err="1" smtClean="0">
                <a:solidFill>
                  <a:schemeClr val="accent4">
                    <a:lumMod val="75000"/>
                  </a:schemeClr>
                </a:solidFill>
              </a:rPr>
              <a:t>Power</a:t>
            </a:r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accent4">
                    <a:lumMod val="75000"/>
                  </a:schemeClr>
                </a:solidFill>
              </a:rPr>
              <a:t>Rangers</a:t>
            </a:r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accent4">
                    <a:lumMod val="75000"/>
                  </a:schemeClr>
                </a:solidFill>
              </a:rPr>
              <a:t>day</a:t>
            </a:r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2607005"/>
          </a:xfrm>
        </p:spPr>
        <p:txBody>
          <a:bodyPr>
            <a:noAutofit/>
          </a:bodyPr>
          <a:lstStyle/>
          <a:p>
            <a:r>
              <a:rPr lang="es-MX" sz="4000" dirty="0" err="1" smtClean="0">
                <a:solidFill>
                  <a:schemeClr val="accent1"/>
                </a:solidFill>
              </a:rPr>
              <a:t>Power</a:t>
            </a:r>
            <a:r>
              <a:rPr lang="es-MX" sz="4000" dirty="0" smtClean="0">
                <a:solidFill>
                  <a:schemeClr val="accent1"/>
                </a:solidFill>
              </a:rPr>
              <a:t> </a:t>
            </a:r>
            <a:r>
              <a:rPr lang="es-MX" sz="4000" dirty="0" err="1" smtClean="0">
                <a:solidFill>
                  <a:schemeClr val="accent1"/>
                </a:solidFill>
              </a:rPr>
              <a:t>Dangers</a:t>
            </a:r>
            <a:r>
              <a:rPr lang="es-MX" sz="4000" dirty="0" smtClean="0">
                <a:solidFill>
                  <a:schemeClr val="accent1"/>
                </a:solidFill>
              </a:rPr>
              <a:t> </a:t>
            </a:r>
            <a:r>
              <a:rPr lang="es-MX" sz="4000" dirty="0" err="1" smtClean="0">
                <a:solidFill>
                  <a:schemeClr val="accent1"/>
                </a:solidFill>
              </a:rPr>
              <a:t>day</a:t>
            </a:r>
            <a:r>
              <a:rPr lang="es-MX" sz="4000" dirty="0" smtClean="0">
                <a:solidFill>
                  <a:schemeClr val="accent1"/>
                </a:solidFill>
              </a:rPr>
              <a:t> is </a:t>
            </a:r>
            <a:r>
              <a:rPr lang="es-MX" sz="4000" dirty="0" err="1" smtClean="0">
                <a:solidFill>
                  <a:schemeClr val="accent1"/>
                </a:solidFill>
              </a:rPr>
              <a:t>celebrated</a:t>
            </a:r>
            <a:r>
              <a:rPr lang="es-MX" sz="4000" dirty="0" smtClean="0">
                <a:solidFill>
                  <a:schemeClr val="accent1"/>
                </a:solidFill>
              </a:rPr>
              <a:t> on </a:t>
            </a:r>
            <a:r>
              <a:rPr lang="es-MX" sz="4000" dirty="0" err="1" smtClean="0">
                <a:solidFill>
                  <a:schemeClr val="accent1"/>
                </a:solidFill>
              </a:rPr>
              <a:t>August</a:t>
            </a:r>
            <a:r>
              <a:rPr lang="es-MX" sz="4000" dirty="0" smtClean="0">
                <a:solidFill>
                  <a:schemeClr val="accent1"/>
                </a:solidFill>
              </a:rPr>
              <a:t> 28th.</a:t>
            </a:r>
          </a:p>
          <a:p>
            <a:r>
              <a:rPr lang="es-MX" sz="4000" dirty="0" smtClean="0">
                <a:solidFill>
                  <a:schemeClr val="accent1"/>
                </a:solidFill>
              </a:rPr>
              <a:t>And is </a:t>
            </a:r>
            <a:r>
              <a:rPr lang="es-MX" sz="4000" dirty="0" err="1" smtClean="0">
                <a:solidFill>
                  <a:schemeClr val="accent1"/>
                </a:solidFill>
              </a:rPr>
              <a:t>celebrated</a:t>
            </a:r>
            <a:r>
              <a:rPr lang="es-MX" sz="4000" dirty="0" smtClean="0">
                <a:solidFill>
                  <a:schemeClr val="accent1"/>
                </a:solidFill>
              </a:rPr>
              <a:t> in the </a:t>
            </a:r>
            <a:r>
              <a:rPr lang="es-MX" sz="4000" dirty="0" err="1" smtClean="0">
                <a:solidFill>
                  <a:schemeClr val="accent1"/>
                </a:solidFill>
              </a:rPr>
              <a:t>United</a:t>
            </a:r>
            <a:r>
              <a:rPr lang="es-MX" sz="4000" dirty="0" smtClean="0">
                <a:solidFill>
                  <a:schemeClr val="accent1"/>
                </a:solidFill>
              </a:rPr>
              <a:t> </a:t>
            </a:r>
            <a:r>
              <a:rPr lang="es-MX" sz="4000" dirty="0" err="1" smtClean="0">
                <a:solidFill>
                  <a:schemeClr val="accent1"/>
                </a:solidFill>
              </a:rPr>
              <a:t>States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¿</a:t>
            </a:r>
            <a:r>
              <a:rPr lang="es-MX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Why</a:t>
            </a:r>
            <a:r>
              <a:rPr lang="es-MX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Power</a:t>
            </a:r>
            <a:r>
              <a:rPr lang="es-MX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Rangers</a:t>
            </a:r>
            <a:r>
              <a:rPr lang="es-MX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day</a:t>
            </a:r>
            <a:r>
              <a:rPr lang="es-MX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is </a:t>
            </a:r>
            <a:r>
              <a:rPr lang="es-MX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celebrated</a:t>
            </a:r>
            <a:r>
              <a:rPr lang="es-MX" dirty="0">
                <a:solidFill>
                  <a:schemeClr val="bg2">
                    <a:lumMod val="60000"/>
                    <a:lumOff val="40000"/>
                  </a:schemeClr>
                </a:solidFill>
              </a:rPr>
              <a:t>?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771736"/>
          </a:xfrm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rgbClr val="92D050"/>
                </a:solidFill>
              </a:rPr>
              <a:t>In the </a:t>
            </a:r>
            <a:r>
              <a:rPr lang="es-MX" sz="3600" dirty="0" err="1" smtClean="0">
                <a:solidFill>
                  <a:srgbClr val="92D050"/>
                </a:solidFill>
              </a:rPr>
              <a:t>United</a:t>
            </a:r>
            <a:r>
              <a:rPr lang="es-MX" sz="3600" dirty="0" smtClean="0">
                <a:solidFill>
                  <a:srgbClr val="92D050"/>
                </a:solidFill>
              </a:rPr>
              <a:t> </a:t>
            </a:r>
            <a:r>
              <a:rPr lang="es-MX" sz="3600" dirty="0" err="1" smtClean="0">
                <a:solidFill>
                  <a:srgbClr val="92D050"/>
                </a:solidFill>
              </a:rPr>
              <a:t>States</a:t>
            </a:r>
            <a:r>
              <a:rPr lang="es-MX" sz="3600" dirty="0" smtClean="0">
                <a:solidFill>
                  <a:srgbClr val="92D050"/>
                </a:solidFill>
              </a:rPr>
              <a:t> the first series was </a:t>
            </a:r>
            <a:r>
              <a:rPr lang="es-MX" sz="3600" dirty="0" err="1" smtClean="0">
                <a:solidFill>
                  <a:srgbClr val="92D050"/>
                </a:solidFill>
              </a:rPr>
              <a:t>broad</a:t>
            </a:r>
            <a:r>
              <a:rPr lang="es-MX" sz="3600" dirty="0" smtClean="0">
                <a:solidFill>
                  <a:srgbClr val="92D050"/>
                </a:solidFill>
              </a:rPr>
              <a:t> </a:t>
            </a:r>
            <a:r>
              <a:rPr lang="es-MX" sz="3600" dirty="0" err="1" smtClean="0">
                <a:solidFill>
                  <a:srgbClr val="92D050"/>
                </a:solidFill>
              </a:rPr>
              <a:t>cast</a:t>
            </a:r>
            <a:r>
              <a:rPr lang="es-MX" sz="3600" dirty="0" smtClean="0">
                <a:solidFill>
                  <a:srgbClr val="92D050"/>
                </a:solidFill>
              </a:rPr>
              <a:t> in 1993 in </a:t>
            </a:r>
            <a:r>
              <a:rPr lang="es-MX" sz="3600" dirty="0" err="1" smtClean="0">
                <a:solidFill>
                  <a:srgbClr val="92D050"/>
                </a:solidFill>
              </a:rPr>
              <a:t>August</a:t>
            </a:r>
            <a:r>
              <a:rPr lang="es-MX" sz="3600" dirty="0" smtClean="0">
                <a:solidFill>
                  <a:srgbClr val="92D050"/>
                </a:solidFill>
              </a:rPr>
              <a:t>, </a:t>
            </a:r>
            <a:r>
              <a:rPr lang="es-MX" sz="3600" dirty="0" err="1" smtClean="0">
                <a:solidFill>
                  <a:srgbClr val="92D050"/>
                </a:solidFill>
              </a:rPr>
              <a:t>therefore</a:t>
            </a:r>
            <a:r>
              <a:rPr lang="es-MX" sz="3600" dirty="0" smtClean="0">
                <a:solidFill>
                  <a:srgbClr val="92D050"/>
                </a:solidFill>
              </a:rPr>
              <a:t> </a:t>
            </a:r>
            <a:r>
              <a:rPr lang="es-MX" sz="3600" dirty="0" err="1" smtClean="0">
                <a:solidFill>
                  <a:srgbClr val="92D050"/>
                </a:solidFill>
              </a:rPr>
              <a:t>Hasbro</a:t>
            </a:r>
            <a:r>
              <a:rPr lang="es-MX" sz="3600" dirty="0" smtClean="0">
                <a:solidFill>
                  <a:srgbClr val="92D050"/>
                </a:solidFill>
              </a:rPr>
              <a:t> Which is a </a:t>
            </a:r>
            <a:r>
              <a:rPr lang="es-MX" sz="3600" dirty="0" err="1" smtClean="0">
                <a:solidFill>
                  <a:srgbClr val="92D050"/>
                </a:solidFill>
              </a:rPr>
              <a:t>toy</a:t>
            </a:r>
            <a:r>
              <a:rPr lang="es-MX" sz="3600" dirty="0" smtClean="0">
                <a:solidFill>
                  <a:srgbClr val="92D050"/>
                </a:solidFill>
              </a:rPr>
              <a:t> Company </a:t>
            </a:r>
            <a:r>
              <a:rPr lang="es-MX" sz="3600" dirty="0" err="1" smtClean="0">
                <a:solidFill>
                  <a:srgbClr val="92D050"/>
                </a:solidFill>
              </a:rPr>
              <a:t>puts</a:t>
            </a:r>
            <a:r>
              <a:rPr lang="es-MX" sz="3600" dirty="0" smtClean="0">
                <a:solidFill>
                  <a:srgbClr val="92D050"/>
                </a:solidFill>
              </a:rPr>
              <a:t> the 28th of </a:t>
            </a:r>
            <a:r>
              <a:rPr lang="es-MX" sz="3600" dirty="0" err="1" smtClean="0">
                <a:solidFill>
                  <a:srgbClr val="92D050"/>
                </a:solidFill>
              </a:rPr>
              <a:t>that</a:t>
            </a:r>
            <a:r>
              <a:rPr lang="es-MX" sz="3600" dirty="0" smtClean="0">
                <a:solidFill>
                  <a:srgbClr val="92D050"/>
                </a:solidFill>
              </a:rPr>
              <a:t> </a:t>
            </a:r>
            <a:r>
              <a:rPr lang="es-MX" sz="3600" dirty="0" err="1" smtClean="0">
                <a:solidFill>
                  <a:srgbClr val="92D050"/>
                </a:solidFill>
              </a:rPr>
              <a:t>month</a:t>
            </a:r>
            <a:r>
              <a:rPr lang="es-MX" sz="3600" dirty="0" smtClean="0">
                <a:solidFill>
                  <a:srgbClr val="92D050"/>
                </a:solidFill>
              </a:rPr>
              <a:t> as the </a:t>
            </a:r>
            <a:r>
              <a:rPr lang="es-MX" sz="3600" dirty="0" err="1" smtClean="0">
                <a:solidFill>
                  <a:srgbClr val="92D050"/>
                </a:solidFill>
              </a:rPr>
              <a:t>day</a:t>
            </a:r>
            <a:r>
              <a:rPr lang="es-MX" sz="3600" dirty="0" smtClean="0">
                <a:solidFill>
                  <a:srgbClr val="92D050"/>
                </a:solidFill>
              </a:rPr>
              <a:t> of the </a:t>
            </a:r>
            <a:r>
              <a:rPr lang="es-MX" sz="3600" dirty="0" err="1" smtClean="0">
                <a:solidFill>
                  <a:srgbClr val="92D050"/>
                </a:solidFill>
              </a:rPr>
              <a:t>Power</a:t>
            </a:r>
            <a:r>
              <a:rPr lang="es-MX" sz="3600" dirty="0" smtClean="0">
                <a:solidFill>
                  <a:srgbClr val="92D050"/>
                </a:solidFill>
              </a:rPr>
              <a:t> </a:t>
            </a:r>
            <a:r>
              <a:rPr lang="es-MX" sz="3600" dirty="0" err="1" smtClean="0">
                <a:solidFill>
                  <a:srgbClr val="92D050"/>
                </a:solidFill>
              </a:rPr>
              <a:t>Rangers</a:t>
            </a:r>
            <a:r>
              <a:rPr lang="es-MX" sz="3600" dirty="0" smtClean="0">
                <a:solidFill>
                  <a:srgbClr val="92D050"/>
                </a:solidFill>
              </a:rPr>
              <a:t> to </a:t>
            </a:r>
            <a:r>
              <a:rPr lang="es-MX" sz="3600" dirty="0" err="1">
                <a:solidFill>
                  <a:srgbClr val="92D050"/>
                </a:solidFill>
              </a:rPr>
              <a:t>r</a:t>
            </a:r>
            <a:r>
              <a:rPr lang="es-MX" sz="3600" dirty="0" err="1" smtClean="0">
                <a:solidFill>
                  <a:srgbClr val="92D050"/>
                </a:solidFill>
              </a:rPr>
              <a:t>emember</a:t>
            </a:r>
            <a:r>
              <a:rPr lang="es-MX" sz="3600" dirty="0" smtClean="0">
                <a:solidFill>
                  <a:srgbClr val="92D050"/>
                </a:solidFill>
              </a:rPr>
              <a:t> the </a:t>
            </a:r>
            <a:r>
              <a:rPr lang="es-MX" sz="3600" dirty="0" err="1" smtClean="0">
                <a:solidFill>
                  <a:srgbClr val="92D050"/>
                </a:solidFill>
              </a:rPr>
              <a:t>day</a:t>
            </a:r>
            <a:r>
              <a:rPr lang="es-MX" sz="3600" dirty="0" smtClean="0">
                <a:solidFill>
                  <a:srgbClr val="92D050"/>
                </a:solidFill>
              </a:rPr>
              <a:t> of </a:t>
            </a:r>
            <a:r>
              <a:rPr lang="es-MX" sz="3600" dirty="0" err="1" smtClean="0">
                <a:solidFill>
                  <a:srgbClr val="92D050"/>
                </a:solidFill>
              </a:rPr>
              <a:t>its</a:t>
            </a:r>
            <a:r>
              <a:rPr lang="es-MX" sz="3600" dirty="0" smtClean="0">
                <a:solidFill>
                  <a:srgbClr val="92D050"/>
                </a:solidFill>
              </a:rPr>
              <a:t> history and </a:t>
            </a:r>
            <a:r>
              <a:rPr lang="es-MX" sz="3600" dirty="0" err="1" smtClean="0">
                <a:solidFill>
                  <a:srgbClr val="92D050"/>
                </a:solidFill>
              </a:rPr>
              <a:t>all</a:t>
            </a:r>
            <a:r>
              <a:rPr lang="es-MX" sz="3600" dirty="0" smtClean="0">
                <a:solidFill>
                  <a:srgbClr val="92D050"/>
                </a:solidFill>
              </a:rPr>
              <a:t> </a:t>
            </a:r>
            <a:r>
              <a:rPr lang="es-MX" sz="3600" dirty="0" err="1" smtClean="0">
                <a:solidFill>
                  <a:srgbClr val="92D050"/>
                </a:solidFill>
              </a:rPr>
              <a:t>its</a:t>
            </a:r>
            <a:r>
              <a:rPr lang="es-MX" sz="3600" dirty="0" smtClean="0">
                <a:solidFill>
                  <a:srgbClr val="92D050"/>
                </a:solidFill>
              </a:rPr>
              <a:t> fans </a:t>
            </a:r>
            <a:r>
              <a:rPr lang="es-MX" sz="3600" dirty="0" err="1" smtClean="0">
                <a:solidFill>
                  <a:srgbClr val="92D050"/>
                </a:solidFill>
              </a:rPr>
              <a:t>want</a:t>
            </a:r>
            <a:r>
              <a:rPr lang="es-MX" sz="3600" dirty="0" smtClean="0">
                <a:solidFill>
                  <a:srgbClr val="92D050"/>
                </a:solidFill>
              </a:rPr>
              <a:t> </a:t>
            </a:r>
            <a:r>
              <a:rPr lang="es-MX" sz="3600" dirty="0" err="1" smtClean="0">
                <a:solidFill>
                  <a:srgbClr val="92D050"/>
                </a:solidFill>
              </a:rPr>
              <a:t>that</a:t>
            </a:r>
            <a:r>
              <a:rPr lang="es-MX" sz="3600" dirty="0" smtClean="0">
                <a:solidFill>
                  <a:srgbClr val="92D050"/>
                </a:solidFill>
              </a:rPr>
              <a:t> </a:t>
            </a:r>
            <a:r>
              <a:rPr lang="es-MX" sz="3600" dirty="0" err="1" smtClean="0">
                <a:solidFill>
                  <a:srgbClr val="92D050"/>
                </a:solidFill>
              </a:rPr>
              <a:t>day</a:t>
            </a:r>
            <a:r>
              <a:rPr lang="es-MX" sz="3600" dirty="0" smtClean="0">
                <a:solidFill>
                  <a:srgbClr val="92D050"/>
                </a:solidFill>
              </a:rPr>
              <a:t>.</a:t>
            </a:r>
            <a:endParaRPr lang="en-US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961" y="888022"/>
            <a:ext cx="9100039" cy="496765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7977" y="5662246"/>
            <a:ext cx="9460522" cy="1195754"/>
          </a:xfrm>
        </p:spPr>
        <p:txBody>
          <a:bodyPr/>
          <a:lstStyle/>
          <a:p>
            <a:r>
              <a:rPr lang="es-MX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</a:t>
            </a:r>
            <a:r>
              <a:rPr lang="es-MX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MX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1AA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you</a:t>
            </a:r>
            <a:r>
              <a:rPr lang="es-MX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1AA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MX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teacher</a:t>
            </a:r>
            <a:r>
              <a:rPr lang="es-MX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MX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 </a:t>
            </a:r>
            <a:r>
              <a:rPr lang="es-MX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classmates</a:t>
            </a:r>
            <a:endParaRPr lang="en-US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6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155</TotalTime>
  <Words>103</Words>
  <Application>Microsoft Office PowerPoint</Application>
  <PresentationFormat>Panorámica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National Power    Rangers Day</vt:lpstr>
      <vt:lpstr>¿When its the Power Rangers day?</vt:lpstr>
      <vt:lpstr>¿Why Power Rangers day is celebrated?</vt:lpstr>
      <vt:lpstr>Thank you teacher and classmates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Power    Rangers Day</dc:title>
  <dc:creator>Usuario</dc:creator>
  <cp:lastModifiedBy>Usuario</cp:lastModifiedBy>
  <cp:revision>6</cp:revision>
  <dcterms:created xsi:type="dcterms:W3CDTF">2023-08-30T03:12:55Z</dcterms:created>
  <dcterms:modified xsi:type="dcterms:W3CDTF">2023-09-01T00:10:27Z</dcterms:modified>
</cp:coreProperties>
</file>