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343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5984B-FB10-4C98-FC97-72580B30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30236E-AE2D-BA0B-834E-92FC58924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8C44B-C53E-AE93-FEC3-E12660BD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32F60-F5A2-73AB-1C85-61611D92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23038-225F-76CF-A1F8-53059CA2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7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A24F3-D9B5-0D63-C9C7-49E05C17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8795C5-92F8-7635-60C7-41DF076E1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C8F50-D7A0-E697-2896-01B64B8E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ED5DE-3829-C7B6-8085-DF1B0166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434EC-597F-8CAD-35B4-0BDA60C2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657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5760FE-2571-9EB3-69EE-58EC943FD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6A363-6A41-DE9A-CAEA-FDBEAC65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A63D4-81AF-8F67-F9C1-D9AB3B64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701DF-55D0-B14B-1472-F7402411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FFC65-ACD8-5694-994E-F0FAE679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7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5C0AB-8B06-8206-B905-F4E0431F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A9525B-9C8E-924F-DD0C-CB5E5000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391A6-3CDA-F2BE-DD81-F3614CE4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7AD2F-77FA-5F83-1F5E-2C941562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A0786-A9B5-3017-96D8-6C213D7C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22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B8398-097B-964B-CE0C-6B4F1438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858C26-A13E-C801-9A20-1A5FDAE2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04273-6EED-E8C8-9DFA-F3953914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8D222-5D6A-80D4-3E60-1D2B1DEF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BE3E7-63B7-1875-3E87-4F6ACF86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1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CA155-3A0D-4E7F-4302-2EF146B4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3F6D9-7990-682A-2F88-C88721E63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D10A56-EFA5-0CF2-1274-C4C22472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E8EB81-752D-6412-81E9-6B05746B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D222E1-2FD9-27BB-4D4E-87EBA542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174AC-B9E4-550D-6387-4C59C701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994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7484C-6AD1-D2AB-1D19-1154F4CA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34658F-0798-0F62-7BD1-AD037E5FF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8874E5-F2B3-0A83-9682-9F8AF1A44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6EB5E0-3E57-3F1D-74EF-C70D1605F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669AA3-95C4-45D3-42B2-48C6898F7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498944-91EF-620E-0EA1-FBD9B621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5E8C2E-B72B-B960-9935-1CA43C74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65F523-B901-9E45-8085-8DFA26FB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8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B785E-CDD3-053B-7D0C-DDE3ADA0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55D881-8831-1EC0-B4AD-20224FB2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01E4A8-A095-936B-86BB-9867E28A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767BF6-B002-181D-F951-4662B76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15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FDC0B8-AB8A-F2BC-6AAC-E4EED17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B79E90-AE19-4C52-435E-22558D30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4D979-52A1-63EC-95CE-77140634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788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AD390-3AB0-C34E-248D-50ABB948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02278C-D31B-B7B7-3A0B-39104DD8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60A4C8-0C17-F417-A837-E5708B625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4A4B17-0C19-916E-EF5B-087C01F9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BC26C-EBAE-352E-715B-DF09448F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B7635-20E5-4EF2-612C-27CD82E6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36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F7AF9-8FCF-0302-E961-03F39DA3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4EB824-A344-EB47-BB08-D06DE2EEE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1E4875-2C24-06DE-70E2-21BF0227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C8527-7ECD-8973-DEED-A27D6793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27833B-5FF3-E9BC-2346-3F83FB80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20F81B-CB26-0640-2C6C-35C6D031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1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C63ABA-397A-7215-B823-9BB03D75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C3372-2A8C-AF87-37D3-BBAC8A9C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CC4F3-F8B7-D808-7BC5-0ED534178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8081-C0B7-B042-9D06-1F0EF9A72272}" type="datetimeFigureOut">
              <a:rPr lang="es-PE" smtClean="0"/>
              <a:t>21/06/23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947A9-E169-708E-86D6-1A22CA5F6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5E9DF-D456-0F80-6EFE-5E6558232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5F24-E573-1F44-B7DC-15257887B0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43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E71C79-9CC9-C76B-5BE2-E3A15BBF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148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E73F161-B8F3-FC26-F342-BE59CBF12D34}"/>
              </a:ext>
            </a:extLst>
          </p:cNvPr>
          <p:cNvSpPr/>
          <p:nvPr/>
        </p:nvSpPr>
        <p:spPr>
          <a:xfrm>
            <a:off x="858699" y="404609"/>
            <a:ext cx="31353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the day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24025A-F720-4278-CD19-492E6A7D654D}"/>
              </a:ext>
            </a:extLst>
          </p:cNvPr>
          <p:cNvSpPr/>
          <p:nvPr/>
        </p:nvSpPr>
        <p:spPr>
          <a:xfrm>
            <a:off x="1538052" y="1896525"/>
            <a:ext cx="88993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Argentina advances to the quarterfinals in the 1986 World Cup in Mexico</a:t>
            </a:r>
          </a:p>
        </p:txBody>
      </p:sp>
    </p:spTree>
    <p:extLst>
      <p:ext uri="{BB962C8B-B14F-4D97-AF65-F5344CB8AC3E}">
        <p14:creationId xmlns:p14="http://schemas.microsoft.com/office/powerpoint/2010/main" val="244327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5BAD89-C71F-5205-5D39-50B06BC04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6" r="1623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2F42A0-25F1-4E34-ECE2-DAB6FC534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0" r="18980"/>
          <a:stretch/>
        </p:blipFill>
        <p:spPr>
          <a:xfrm>
            <a:off x="6095999" y="0"/>
            <a:ext cx="6096001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2C3D3D6-933C-2D79-C5E0-C6AE0DFDE87F}"/>
              </a:ext>
            </a:extLst>
          </p:cNvPr>
          <p:cNvSpPr/>
          <p:nvPr/>
        </p:nvSpPr>
        <p:spPr>
          <a:xfrm>
            <a:off x="1126959" y="1416537"/>
            <a:ext cx="993808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Argentina beat England with two amazing goals from Diego Armando Maradona in the 1986 World Cup in Mexico. Maradona scored his most famous goals in that match: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45D9E2-9239-4198-8501-50D28E184990}"/>
              </a:ext>
            </a:extLst>
          </p:cNvPr>
          <p:cNvSpPr/>
          <p:nvPr/>
        </p:nvSpPr>
        <p:spPr>
          <a:xfrm>
            <a:off x="1126959" y="3621743"/>
            <a:ext cx="993808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"The Goal of the Century" and "The Hand of God". The match ended with a 2- 0 going to the quarterfinals and so on until reaching the final and winning the world cup that year.</a:t>
            </a:r>
          </a:p>
        </p:txBody>
      </p:sp>
    </p:spTree>
    <p:extLst>
      <p:ext uri="{BB962C8B-B14F-4D97-AF65-F5344CB8AC3E}">
        <p14:creationId xmlns:p14="http://schemas.microsoft.com/office/powerpoint/2010/main" val="2585631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84</Words>
  <Application>Microsoft Macintosh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Florita Campos</dc:creator>
  <cp:lastModifiedBy>Florita Campos</cp:lastModifiedBy>
  <cp:revision>1</cp:revision>
  <dcterms:created xsi:type="dcterms:W3CDTF">2023-06-21T21:18:05Z</dcterms:created>
  <dcterms:modified xsi:type="dcterms:W3CDTF">2023-06-21T22:04:34Z</dcterms:modified>
</cp:coreProperties>
</file>