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9144000" cy="6858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Tw Cen MT Condensed" panose="020B0606020104020203" pitchFamily="34" charset="0"/>
      <p:regular r:id="rId19"/>
      <p:bold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9600" y="0"/>
            <a:ext cx="5994400" cy="5245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100" y="1041400"/>
            <a:ext cx="8851900" cy="5816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0"/>
            <a:ext cx="8458200" cy="5715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87069" y="5713729"/>
            <a:ext cx="8458200" cy="1905"/>
          </a:xfrm>
          <a:custGeom>
            <a:avLst/>
            <a:gdLst/>
            <a:ahLst/>
            <a:cxnLst/>
            <a:rect l="l" t="t" r="r" b="b"/>
            <a:pathLst>
              <a:path w="8458200" h="1904">
                <a:moveTo>
                  <a:pt x="0" y="0"/>
                </a:moveTo>
                <a:lnTo>
                  <a:pt x="8458200" y="1587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49600" y="0"/>
            <a:ext cx="5994400" cy="5245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100" y="1041400"/>
            <a:ext cx="8851900" cy="5816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" y="1153159"/>
            <a:ext cx="8458199" cy="5704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59" y="552132"/>
            <a:ext cx="849122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857" y="1151000"/>
            <a:ext cx="685927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horticulture.com/es/centro-de-formacion/la-influencia-de-la-luz-en-el-crecimiento-del-cultivo/#:~:text=En%20resumen%2C%20el%20proceso%20m%C3%A1s,m%C3%A1s%20r%C3%A1pido%20crecer%C3%A1%20la%20planta" TargetMode="External"/><Relationship Id="rId2" Type="http://schemas.openxmlformats.org/officeDocument/2006/relationships/hyperlink" Target="https://www.agenciasinc.es/Noticias/Descubren-por-que-la-sombra-reduce-las-defensas-de-las-plant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907" y="3751897"/>
            <a:ext cx="628205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500" spc="-30" dirty="0">
                <a:latin typeface="Tw Cen MT Condensed"/>
                <a:cs typeface="Tw Cen MT Condensed"/>
              </a:rPr>
              <a:t>PROYECTO</a:t>
            </a:r>
            <a:r>
              <a:rPr sz="6500" spc="-145" dirty="0">
                <a:latin typeface="Tw Cen MT Condensed"/>
                <a:cs typeface="Tw Cen MT Condensed"/>
              </a:rPr>
              <a:t> </a:t>
            </a:r>
            <a:r>
              <a:rPr sz="6500" dirty="0">
                <a:latin typeface="Tw Cen MT Condensed"/>
                <a:cs typeface="Tw Cen MT Condensed"/>
              </a:rPr>
              <a:t>DE</a:t>
            </a:r>
            <a:r>
              <a:rPr sz="6500" spc="-125" dirty="0">
                <a:latin typeface="Tw Cen MT Condensed"/>
                <a:cs typeface="Tw Cen MT Condensed"/>
              </a:rPr>
              <a:t> </a:t>
            </a:r>
            <a:r>
              <a:rPr sz="6500" dirty="0">
                <a:latin typeface="Tw Cen MT Condensed"/>
                <a:cs typeface="Tw Cen MT Condensed"/>
              </a:rPr>
              <a:t>TRABAJO</a:t>
            </a:r>
            <a:r>
              <a:rPr sz="6500" spc="-125" dirty="0">
                <a:latin typeface="Tw Cen MT Condensed"/>
                <a:cs typeface="Tw Cen MT Condensed"/>
              </a:rPr>
              <a:t> </a:t>
            </a:r>
            <a:r>
              <a:rPr sz="6500" spc="-25" dirty="0">
                <a:latin typeface="Tw Cen MT Condensed"/>
                <a:cs typeface="Tw Cen MT Condensed"/>
              </a:rPr>
              <a:t>DE </a:t>
            </a:r>
            <a:r>
              <a:rPr sz="6500" spc="-10" dirty="0">
                <a:latin typeface="Tw Cen MT Condensed"/>
                <a:cs typeface="Tw Cen MT Condensed"/>
              </a:rPr>
              <a:t>CIENCIAS</a:t>
            </a:r>
            <a:endParaRPr sz="65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56" y="5764212"/>
            <a:ext cx="8150543" cy="659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latin typeface="Tw Cen MT Condensed"/>
                <a:cs typeface="Tw Cen MT Condensed"/>
              </a:rPr>
              <a:t>Título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del</a:t>
            </a:r>
            <a:r>
              <a:rPr sz="1600" spc="-20" dirty="0">
                <a:latin typeface="Tw Cen MT Condensed"/>
                <a:cs typeface="Tw Cen MT Condensed"/>
              </a:rPr>
              <a:t> </a:t>
            </a:r>
            <a:r>
              <a:rPr sz="1600" spc="-10" dirty="0" err="1">
                <a:latin typeface="Tw Cen MT Condensed"/>
                <a:cs typeface="Tw Cen MT Condensed"/>
              </a:rPr>
              <a:t>proyecto</a:t>
            </a:r>
            <a:r>
              <a:rPr lang="es-PE" sz="1600" spc="-10" dirty="0">
                <a:latin typeface="Tw Cen MT Condensed"/>
                <a:cs typeface="Tw Cen MT Condensed"/>
              </a:rPr>
              <a:t> </a:t>
            </a:r>
            <a:endParaRPr sz="1600" dirty="0">
              <a:latin typeface="Tw Cen MT Condensed"/>
              <a:cs typeface="Tw Cen MT Condensed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Tw Cen MT Condensed"/>
                <a:cs typeface="Tw Cen MT Condensed"/>
              </a:rPr>
              <a:t>Nom</a:t>
            </a:r>
            <a:r>
              <a:rPr lang="es-PE" sz="1600" dirty="0" err="1">
                <a:latin typeface="Tw Cen MT Condensed"/>
                <a:cs typeface="Tw Cen MT Condensed"/>
              </a:rPr>
              <a:t>bre</a:t>
            </a:r>
            <a:r>
              <a:rPr lang="es-PE" sz="1600" dirty="0">
                <a:latin typeface="Tw Cen MT Condensed"/>
                <a:cs typeface="Tw Cen MT Condensed"/>
              </a:rPr>
              <a:t>: Ales Junior De La Cruz Vega</a:t>
            </a:r>
            <a:r>
              <a:rPr sz="1600" spc="-40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|</a:t>
            </a:r>
            <a:r>
              <a:rPr sz="1600" spc="-55" dirty="0">
                <a:latin typeface="Tw Cen MT Condensed"/>
                <a:cs typeface="Tw Cen MT Condensed"/>
              </a:rPr>
              <a:t> </a:t>
            </a:r>
            <a:r>
              <a:rPr sz="1600" spc="-10" dirty="0">
                <a:latin typeface="Tw Cen MT Condensed"/>
                <a:cs typeface="Tw Cen MT Condensed"/>
              </a:rPr>
              <a:t>Blgo.</a:t>
            </a:r>
            <a:r>
              <a:rPr sz="1600" spc="-3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Juan</a:t>
            </a:r>
            <a:r>
              <a:rPr sz="1600" spc="-30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B.</a:t>
            </a:r>
            <a:r>
              <a:rPr sz="1600" spc="-3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Céspedes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Cortez|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spc="-10" dirty="0">
                <a:latin typeface="Tw Cen MT Condensed"/>
                <a:cs typeface="Tw Cen MT Condensed"/>
              </a:rPr>
              <a:t>Escuela</a:t>
            </a:r>
            <a:r>
              <a:rPr lang="es-PE" sz="1600" spc="-10" dirty="0">
                <a:latin typeface="Tw Cen MT Condensed"/>
                <a:cs typeface="Tw Cen MT Condensed"/>
              </a:rPr>
              <a:t>: Colegio Algarrobos </a:t>
            </a:r>
            <a:endParaRPr sz="16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F2483F5-E9A7-48CA-B2D4-DAD96C215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02533"/>
              </p:ext>
            </p:extLst>
          </p:nvPr>
        </p:nvGraphicFramePr>
        <p:xfrm>
          <a:off x="76200" y="609600"/>
          <a:ext cx="8839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110202267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204842302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31240583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r>
                        <a:rPr lang="es-PE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La planta de la oscuridad se comenzó haber más acelerado que la de la luz y no entiendo por qué.</a:t>
                      </a:r>
                    </a:p>
                    <a:p>
                      <a:r>
                        <a:rPr lang="es-PE" dirty="0"/>
                        <a:t>Las bandejas siguen iguales y no hay ningún cambio.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6022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r>
                        <a:rPr lang="es-PE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planta de la oscuridad se ve más adelantada que la bandeja de la luz y note que a una planta le salió un hongo. Les heche agua a las dos bandejas y mi abuela me ayudo a como desaparecerla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6471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1F69CA9-7EBC-4BAC-A28D-BE04FCA4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0"/>
            <a:ext cx="1954036" cy="152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AD6C45-4134-4904-9043-7D3310BD4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817495" cy="15767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F34E6B-B531-485C-A754-C84C318F0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36" y="4497178"/>
            <a:ext cx="2163128" cy="14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2C2AF-D96B-4A9F-AD0F-9DDC3D7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CUADRO CUALITATIVO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CC9CD8-9D0A-4739-B00A-A33D61D46FD2}"/>
              </a:ext>
            </a:extLst>
          </p:cNvPr>
          <p:cNvSpPr txBox="1"/>
          <p:nvPr/>
        </p:nvSpPr>
        <p:spPr>
          <a:xfrm>
            <a:off x="914400" y="152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Puse 30 semillas de poroto en cada bandeja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E7AAD5-720D-4E87-8258-0EF9A86A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565"/>
            <a:ext cx="9144000" cy="16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CONCLUSIÓN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635875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Que las plantas crecerán de igual manera estando en la luz o en la sombra, es decir, crecerán tanto como en la sombra, como en la luz. 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La bandeja de la oscuridad creció más que el de la luz principalmente por la ausencia de esta misma, haciendo que esta, su tallo se alargue en busca de luz. 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Que estando la planta en la sombra puede llegar a bajar sus defensas de esta misma.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15" dirty="0"/>
              <a:t> </a:t>
            </a:r>
            <a:r>
              <a:rPr dirty="0"/>
              <a:t>REFERENCIAS</a:t>
            </a:r>
            <a:r>
              <a:rPr spc="-90" dirty="0"/>
              <a:t> </a:t>
            </a:r>
            <a:r>
              <a:rPr dirty="0"/>
              <a:t>BIBLIOGRÁFICAS</a:t>
            </a:r>
            <a:r>
              <a:rPr spc="-75" dirty="0"/>
              <a:t> </a:t>
            </a:r>
            <a:r>
              <a:rPr spc="-10" dirty="0"/>
              <a:t>(APA)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6" y="1303654"/>
            <a:ext cx="8226743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Solano, Roberto. (2014). Descubren por qué la sombra reduce las defensas de las plantas. Recuperado de </a:t>
            </a:r>
            <a:r>
              <a:rPr lang="es-PE" sz="2800" dirty="0">
                <a:latin typeface="Tw Cen MT Condensed"/>
                <a:cs typeface="Tw Cen MT Condensed"/>
                <a:hlinkClick r:id="rId2"/>
              </a:rPr>
              <a:t>https://www.agenciasinc.es/Noticias/Descubren-por-que-la-sombra-reduce-las-defensas-de-las-plantas</a:t>
            </a: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Chen L. José. (2021). La influencia de la luz en el crecimiento del cultivo. Recuperado de </a:t>
            </a:r>
            <a:r>
              <a:rPr lang="es-PE" sz="2800" dirty="0">
                <a:latin typeface="Tw Cen MT Condensed"/>
                <a:cs typeface="Tw Cen MT Condensed"/>
                <a:hlinkClick r:id="rId3"/>
              </a:rPr>
              <a:t>https://www.pthorticulture.com/es/centro-de-formacion/la-influencia-de-la-luz-en-el-crecimiento-del-cultivo/#:~:text=En%20resumen%2C%20el%20proceso%20m%C3%A1s,m%C3%A1s%20r%C3%A1pido%20crecer%C3%A1%20la%20planta</a:t>
            </a:r>
            <a:r>
              <a:rPr lang="es-PE" sz="2800" dirty="0">
                <a:latin typeface="Tw Cen MT Condensed"/>
                <a:cs typeface="Tw Cen MT Condensed"/>
              </a:rPr>
              <a:t>. </a:t>
            </a:r>
            <a:endParaRPr sz="28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15" dirty="0"/>
              <a:t> </a:t>
            </a:r>
            <a:r>
              <a:rPr spc="-10" dirty="0"/>
              <a:t>PLANTEAMIENTO</a:t>
            </a:r>
            <a:r>
              <a:rPr spc="-70" dirty="0"/>
              <a:t> </a:t>
            </a:r>
            <a:r>
              <a:rPr dirty="0"/>
              <a:t>DEL</a:t>
            </a:r>
            <a:r>
              <a:rPr spc="-35" dirty="0"/>
              <a:t> </a:t>
            </a:r>
            <a:r>
              <a:rPr spc="-10" dirty="0"/>
              <a:t>PROBLEMA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42695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3200" dirty="0">
                <a:latin typeface="Tw Cen MT Condensed"/>
                <a:cs typeface="Tw Cen MT Condensed"/>
              </a:rPr>
              <a:t>¿QUÉ RELACIÓN EXISTE ENTRE LA AUSENCIA O PRESENCIA DE LUZ Y LA CANTIDAD DE SEMILLAS GERMINADAS?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30" dirty="0"/>
              <a:t> </a:t>
            </a:r>
            <a:r>
              <a:rPr dirty="0"/>
              <a:t>INFORMACIÓN</a:t>
            </a:r>
            <a:r>
              <a:rPr spc="-60" dirty="0"/>
              <a:t> </a:t>
            </a:r>
            <a:r>
              <a:rPr dirty="0"/>
              <a:t>GENERAL</a:t>
            </a:r>
            <a:r>
              <a:rPr spc="-60" dirty="0"/>
              <a:t> </a:t>
            </a:r>
            <a:r>
              <a:rPr dirty="0"/>
              <a:t>DEL</a:t>
            </a:r>
            <a:r>
              <a:rPr spc="-50" dirty="0"/>
              <a:t> </a:t>
            </a:r>
            <a:r>
              <a:rPr spc="-10" dirty="0"/>
              <a:t>PROYECTO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822674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Lo que vamos en el proyecto es plantar semillas de poroto en dos bandejas con tierra preparada y con 30 semillas en cada bandeja y poner las dos bandejas en lugares diferentes. Lo que vamos hacer a continuación es poner una bandeja en la luz y otra en oscuridad y vamos a tomarles fotos y a regarlas por 10 días y escribir en una bitácora el proceso.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INVESTIGACIÓN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457" y="1122595"/>
            <a:ext cx="5471160" cy="3457998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Tw Cen MT Condensed"/>
                <a:cs typeface="Tw Cen MT Condensed"/>
              </a:rPr>
              <a:t>Resume</a:t>
            </a:r>
            <a:r>
              <a:rPr sz="2800" spc="-1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la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spc="-10" dirty="0">
                <a:latin typeface="Tw Cen MT Condensed"/>
                <a:cs typeface="Tw Cen MT Condensed"/>
              </a:rPr>
              <a:t>investigación</a:t>
            </a:r>
            <a:r>
              <a:rPr sz="2800" spc="-15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con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tres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a</a:t>
            </a:r>
            <a:r>
              <a:rPr sz="2800" spc="-3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cinco</a:t>
            </a:r>
            <a:r>
              <a:rPr sz="2800" spc="-20" dirty="0">
                <a:latin typeface="Tw Cen MT Condensed"/>
                <a:cs typeface="Tw Cen MT Condensed"/>
              </a:rPr>
              <a:t> </a:t>
            </a:r>
            <a:r>
              <a:rPr sz="2800" spc="-10" dirty="0">
                <a:latin typeface="Tw Cen MT Condensed"/>
                <a:cs typeface="Tw Cen MT Condensed"/>
              </a:rPr>
              <a:t>puntos:</a:t>
            </a:r>
            <a:endParaRPr sz="2800" dirty="0">
              <a:latin typeface="Tw Cen MT Condensed"/>
              <a:cs typeface="Tw Cen MT Condensed"/>
            </a:endParaRPr>
          </a:p>
          <a:p>
            <a:pPr marL="781685" lvl="1" indent="-287655">
              <a:lnSpc>
                <a:spcPct val="100000"/>
              </a:lnSpc>
              <a:spcBef>
                <a:spcPts val="122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1. Poner las semillas de poroto en las bandejas con las tierra preparada</a:t>
            </a:r>
            <a:endParaRPr sz="2400" dirty="0">
              <a:latin typeface="Tw Cen MT Condensed"/>
              <a:cs typeface="Tw Cen MT Condensed"/>
            </a:endParaRPr>
          </a:p>
          <a:p>
            <a:pPr marL="781685" lvl="1" indent="-28765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2. Echarles agua durante 10 días </a:t>
            </a:r>
          </a:p>
          <a:p>
            <a:pPr marL="781685" lvl="1" indent="-287655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3. Tomarles fotos durante 10 días</a:t>
            </a:r>
          </a:p>
          <a:p>
            <a:pPr marL="781685" lvl="1" indent="-28765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4. Poner las dos bandejas en lugares diferentes una en la luz y otra en oscuridad </a:t>
            </a:r>
            <a:endParaRPr sz="24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dirty="0"/>
              <a:t> </a:t>
            </a:r>
            <a:r>
              <a:rPr spc="-10" dirty="0"/>
              <a:t>VARIABLES</a:t>
            </a:r>
            <a:r>
              <a:rPr dirty="0"/>
              <a:t>	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193A795-83B7-4A88-AD87-5607621F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9753"/>
              </p:ext>
            </p:extLst>
          </p:nvPr>
        </p:nvGraphicFramePr>
        <p:xfrm>
          <a:off x="1295400" y="1295400"/>
          <a:ext cx="7239000" cy="2133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1173683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316856918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El agua, la tierra y vasos.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3855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independiente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La presencia de luz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6946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dependiente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El crecimiento de la semilla.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73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HIPÓTESIS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815580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/>
              <a:t>SI, LA PRESENCIA O AUSENCIA DE LUZ INTERVIENE EN  EL CRECIMIENTO DE LA CANTIDAD DE SEMILLAS GERMINADAS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MATERIALES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66825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La lista de materiales que utilice fueron los siguientes: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1. Dos bandejas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2. 60 semillas de poroto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3. Tierra preparada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4. Un recipiente de agua 500 ml.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PROCEDIMIENTO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4857" y="1151000"/>
            <a:ext cx="6859270" cy="465768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1. Tener todos los materiales para el experimento: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-Bandejas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-Semillas de poroto 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-Un frasco de 500 ML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-Tierra preparada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2. Ponerlas en lugares diferentes, es decir, una en la luz y otra en la oscuridad. 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400" spc="-10" dirty="0"/>
              <a:t>3. Ponerles agua y tomarles fotos durante los siguiente 10 días 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  <a:tab pos="355600" algn="l"/>
              </a:tabLst>
            </a:pPr>
            <a:endParaRPr sz="2400"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88" y="190364"/>
            <a:ext cx="8491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DATOS/OBSERVACIONES/RESULTADOS</a:t>
            </a:r>
            <a:r>
              <a:rPr dirty="0"/>
              <a:t>	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2C95548-1CB8-4AA3-8FC5-41B3A4A26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03319"/>
              </p:ext>
            </p:extLst>
          </p:nvPr>
        </p:nvGraphicFramePr>
        <p:xfrm>
          <a:off x="146342" y="1066800"/>
          <a:ext cx="8671266" cy="521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22">
                  <a:extLst>
                    <a:ext uri="{9D8B030D-6E8A-4147-A177-3AD203B41FA5}">
                      <a16:colId xmlns:a16="http://schemas.microsoft.com/office/drawing/2014/main" val="941949998"/>
                    </a:ext>
                  </a:extLst>
                </a:gridCol>
                <a:gridCol w="2890422">
                  <a:extLst>
                    <a:ext uri="{9D8B030D-6E8A-4147-A177-3AD203B41FA5}">
                      <a16:colId xmlns:a16="http://schemas.microsoft.com/office/drawing/2014/main" val="564104117"/>
                    </a:ext>
                  </a:extLst>
                </a:gridCol>
                <a:gridCol w="2890422">
                  <a:extLst>
                    <a:ext uri="{9D8B030D-6E8A-4147-A177-3AD203B41FA5}">
                      <a16:colId xmlns:a16="http://schemas.microsoft.com/office/drawing/2014/main" val="3491390152"/>
                    </a:ext>
                  </a:extLst>
                </a:gridCol>
              </a:tblGrid>
              <a:tr h="832753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76623"/>
                  </a:ext>
                </a:extLst>
              </a:tr>
              <a:tr h="1683688">
                <a:tc>
                  <a:txBody>
                    <a:bodyPr/>
                    <a:lstStyle/>
                    <a:p>
                      <a:r>
                        <a:rPr lang="es-PE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Primero busque los materiales, para empezar con el experimento poniendo la tierra preparada en las bandejas, después le heche las semillas de poroto y finalmente les puse agua y las puse en su respectivo lugar.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269670"/>
                  </a:ext>
                </a:extLst>
              </a:tr>
              <a:tr h="1141159">
                <a:tc>
                  <a:txBody>
                    <a:bodyPr/>
                    <a:lstStyle/>
                    <a:p>
                      <a:r>
                        <a:rPr lang="es-PE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En estos días comenzó a llover y tuve miedo que mi planta se halla abombado, pero milagrosamente no se abombaron.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06060"/>
                  </a:ext>
                </a:extLst>
              </a:tr>
              <a:tr h="1554173">
                <a:tc>
                  <a:txBody>
                    <a:bodyPr/>
                    <a:lstStyle/>
                    <a:p>
                      <a:r>
                        <a:rPr lang="es-PE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Habían salido un pequeño tallito en la bandeja de la luz y afortunadamente no se abombo y sigue en buen estado.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82200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9E59FCD0-0A92-450C-8C2F-5C55B3D68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83" y="1904291"/>
            <a:ext cx="2171383" cy="155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704</Words>
  <Application>Microsoft Office PowerPoint</Application>
  <PresentationFormat>Presentación en pantalla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Tw Cen MT Condensed</vt:lpstr>
      <vt:lpstr>Office Theme</vt:lpstr>
      <vt:lpstr>Presentación de PowerPoint</vt:lpstr>
      <vt:lpstr> PLANTEAMIENTO DEL PROBLEMA </vt:lpstr>
      <vt:lpstr> INFORMACIÓN GENERAL DEL PROYECTO </vt:lpstr>
      <vt:lpstr> INVESTIGACIÓN </vt:lpstr>
      <vt:lpstr> VARIABLES </vt:lpstr>
      <vt:lpstr> HIPÓTESIS </vt:lpstr>
      <vt:lpstr> MATERIALES </vt:lpstr>
      <vt:lpstr> PROCEDIMIENTO </vt:lpstr>
      <vt:lpstr> DATOS/OBSERVACIONES/RESULTADOS </vt:lpstr>
      <vt:lpstr>Presentación de PowerPoint</vt:lpstr>
      <vt:lpstr>CUADRO CUALITATIVO </vt:lpstr>
      <vt:lpstr> CONCLUSIÓN </vt:lpstr>
      <vt:lpstr> REFERENCIAS BIBLIOGRÁFICAS (APA)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Ales Junior De La Cruz Vega</cp:lastModifiedBy>
  <cp:revision>4</cp:revision>
  <dcterms:created xsi:type="dcterms:W3CDTF">2022-03-23T07:15:50Z</dcterms:created>
  <dcterms:modified xsi:type="dcterms:W3CDTF">2022-04-29T22:26:46Z</dcterms:modified>
</cp:coreProperties>
</file>