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77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95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6B59-88E0-41D6-9AAC-F38D36A36930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662734-B664-4A49-8441-8551461EF0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0+ Nuevo Para Gif Beso De Esqueletos - Animalart H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15" y="1677553"/>
            <a:ext cx="3651815" cy="48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5108" y="826270"/>
            <a:ext cx="9144000" cy="880608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>
                <a:solidFill>
                  <a:srgbClr val="002060"/>
                </a:solidFill>
              </a:rPr>
              <a:t>Resuelve las preguntas en tu cuaderno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5108" y="1877739"/>
            <a:ext cx="9557657" cy="4113757"/>
          </a:xfrm>
        </p:spPr>
        <p:txBody>
          <a:bodyPr>
            <a:normAutofit/>
          </a:bodyPr>
          <a:lstStyle/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¿Qué son las articulaciones</a:t>
            </a:r>
            <a:r>
              <a:rPr lang="es-MX" sz="20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</a:t>
            </a:r>
            <a:r>
              <a:rPr lang="es-MX" sz="2000" b="1" dirty="0" smtClean="0">
                <a:solidFill>
                  <a:srgbClr val="0070C0"/>
                </a:solidFill>
              </a:rPr>
              <a:t>Por qué son importantes las </a:t>
            </a:r>
            <a:r>
              <a:rPr lang="es-MX" sz="2000" b="1" dirty="0" smtClean="0">
                <a:solidFill>
                  <a:srgbClr val="0070C0"/>
                </a:solidFill>
              </a:rPr>
              <a:t>articulaciones?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</a:t>
            </a:r>
            <a:r>
              <a:rPr lang="es-MX" sz="2000" b="1" dirty="0" smtClean="0">
                <a:solidFill>
                  <a:srgbClr val="0070C0"/>
                </a:solidFill>
              </a:rPr>
              <a:t>Qué tipos de articulaciones tenemos?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¿Qué son los ligamentos?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¿En dónde se localizan las articulaciones? ¿Cuál te permite mayor movimiento?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¿Qué pasaría si todas nuestras articulaciones fueran fijas? ¿Nos podríamos mover?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Si los cartílagos no estarían presentes, ¿qué pasaría con los huesos?</a:t>
            </a:r>
          </a:p>
          <a:p>
            <a:pPr marL="457200" indent="-457200" algn="just">
              <a:buAutoNum type="alphaLcPeriod"/>
            </a:pPr>
            <a:r>
              <a:rPr lang="es-MX" sz="2000" b="1" dirty="0" smtClean="0">
                <a:solidFill>
                  <a:srgbClr val="0070C0"/>
                </a:solidFill>
              </a:rPr>
              <a:t>¿Qué es el líquido sinovial?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68 ideas de Gif | imagenes de calavera, esqueleto, emoticones animados para  whatsap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5" y="436470"/>
            <a:ext cx="1441269" cy="14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ull giftshop, Buenos Aires (202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11" y="1941012"/>
            <a:ext cx="1511816" cy="15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¿Qué son las articulaciones?</a:t>
            </a:r>
          </a:p>
          <a:p>
            <a:pPr algn="just"/>
            <a:r>
              <a:rPr lang="es-MX" b="1" dirty="0">
                <a:solidFill>
                  <a:srgbClr val="0070C0"/>
                </a:solidFill>
              </a:rPr>
              <a:t>Son áreas donde se encuentra dos o más huesos </a:t>
            </a:r>
          </a:p>
        </p:txBody>
      </p:sp>
    </p:spTree>
    <p:extLst>
      <p:ext uri="{BB962C8B-B14F-4D97-AF65-F5344CB8AC3E}">
        <p14:creationId xmlns:p14="http://schemas.microsoft.com/office/powerpoint/2010/main" val="16424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¿Por qué son importantes las articulaciones?</a:t>
            </a:r>
          </a:p>
          <a:p>
            <a:pPr algn="just"/>
            <a:r>
              <a:rPr lang="es-MX" b="1" dirty="0">
                <a:solidFill>
                  <a:srgbClr val="0070C0"/>
                </a:solidFill>
              </a:rPr>
              <a:t>Son importantes para movernos y desplazarnos por todo </a:t>
            </a:r>
            <a:r>
              <a:rPr lang="es-MX" b="1" dirty="0" smtClean="0">
                <a:solidFill>
                  <a:srgbClr val="0070C0"/>
                </a:solidFill>
              </a:rPr>
              <a:t>sitio. 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70805" y="3064029"/>
            <a:ext cx="829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¿Qué tipos de articulaciones </a:t>
            </a:r>
            <a:r>
              <a:rPr lang="es-MX" b="1" dirty="0" smtClean="0">
                <a:solidFill>
                  <a:srgbClr val="0070C0"/>
                </a:solidFill>
              </a:rPr>
              <a:t>tenemos?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Los tipos de articulaciones que tenemos son móviles , semimóviles y fijas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5345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383" y="3244334"/>
            <a:ext cx="8395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¿Qué son los ligamentos</a:t>
            </a:r>
            <a:r>
              <a:rPr lang="es-MX" b="1" dirty="0" smtClean="0">
                <a:solidFill>
                  <a:srgbClr val="0070C0"/>
                </a:solidFill>
              </a:rPr>
              <a:t>?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</a:rPr>
              <a:t>Los ligamentos son el tejido conectivo fibroso que une dos huesos entre sí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¿En dónde se localizan las articulaciones? ¿Cuál te permite mayor </a:t>
            </a:r>
            <a:r>
              <a:rPr lang="es-MX" b="1" dirty="0" smtClean="0">
                <a:solidFill>
                  <a:srgbClr val="0070C0"/>
                </a:solidFill>
              </a:rPr>
              <a:t>movimiento?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</a:rPr>
              <a:t>se ubican en el tobillo , rodilla , cadera , codo , hombro y cuello . Las que nos permiten más movimiento son los hombros y la cadera</a:t>
            </a:r>
          </a:p>
        </p:txBody>
      </p:sp>
    </p:spTree>
    <p:extLst>
      <p:ext uri="{BB962C8B-B14F-4D97-AF65-F5344CB8AC3E}">
        <p14:creationId xmlns:p14="http://schemas.microsoft.com/office/powerpoint/2010/main" val="119650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¿Qué pasaría si todas nuestras articulaciones fueran fijas? ¿Nos podríamos mover</a:t>
            </a:r>
            <a:r>
              <a:rPr lang="es-MX" b="1" dirty="0" smtClean="0">
                <a:solidFill>
                  <a:srgbClr val="0070C0"/>
                </a:solidFill>
              </a:rPr>
              <a:t>?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</a:rPr>
              <a:t>No , porque estarían muy fijas y no  habría movimiento. </a:t>
            </a:r>
          </a:p>
        </p:txBody>
      </p:sp>
    </p:spTree>
    <p:extLst>
      <p:ext uri="{BB962C8B-B14F-4D97-AF65-F5344CB8AC3E}">
        <p14:creationId xmlns:p14="http://schemas.microsoft.com/office/powerpoint/2010/main" val="318052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Si los cartílagos no estarían presentes, ¿qué pasaría con los huesos</a:t>
            </a:r>
            <a:r>
              <a:rPr lang="es-MX" b="1" dirty="0" smtClean="0">
                <a:solidFill>
                  <a:srgbClr val="0070C0"/>
                </a:solidFill>
              </a:rPr>
              <a:t>?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</a:rPr>
              <a:t>Sin los cartílagos sentiríamos dolor al movimiento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0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5994" y="3244334"/>
            <a:ext cx="7100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AutoNum type="alphaLcPeriod"/>
            </a:pPr>
            <a:r>
              <a:rPr lang="es-MX" b="1" dirty="0">
                <a:solidFill>
                  <a:srgbClr val="0070C0"/>
                </a:solidFill>
              </a:rPr>
              <a:t>¿Qué es el líquido </a:t>
            </a:r>
            <a:r>
              <a:rPr lang="es-MX" b="1" dirty="0" smtClean="0">
                <a:solidFill>
                  <a:srgbClr val="0070C0"/>
                </a:solidFill>
              </a:rPr>
              <a:t>sinovial?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</a:rPr>
              <a:t>Es un  liquido que permite el movimiento de las </a:t>
            </a:r>
            <a:r>
              <a:rPr lang="es-MX" b="1" dirty="0" err="1" smtClean="0">
                <a:solidFill>
                  <a:srgbClr val="0070C0"/>
                </a:solidFill>
              </a:rPr>
              <a:t>artículaciones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225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262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Resuelve las preguntas en tu cuaderno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Resuelve las preguntas en tu cuaderno</dc:title>
  <dc:creator>User</dc:creator>
  <cp:lastModifiedBy>FABRASA</cp:lastModifiedBy>
  <cp:revision>6</cp:revision>
  <dcterms:created xsi:type="dcterms:W3CDTF">2021-07-05T14:15:53Z</dcterms:created>
  <dcterms:modified xsi:type="dcterms:W3CDTF">2021-07-13T16:20:15Z</dcterms:modified>
</cp:coreProperties>
</file>