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209900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16459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3572D3-2D2F-4497-9A31-5BE70C287B13}" type="slidenum">
              <a:rPr lang="es-PE" smtClean="0"/>
              <a:t>‹Nº›</a:t>
            </a:fld>
            <a:endParaRPr lang="es-P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6368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0085702E-F5F9-47B8-B1CC-B8ED19CD10FD}" type="datetimeFigureOut">
              <a:rPr lang="es-PE" smtClean="0"/>
              <a:t>25/05/2023</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367594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0085702E-F5F9-47B8-B1CC-B8ED19CD10FD}" type="datetimeFigureOut">
              <a:rPr lang="es-PE" smtClean="0"/>
              <a:t>25/05/2023</a:t>
            </a:fld>
            <a:endParaRPr lang="es-PE"/>
          </a:p>
        </p:txBody>
      </p:sp>
      <p:sp>
        <p:nvSpPr>
          <p:cNvPr id="6" name="Footer Placeholder 5"/>
          <p:cNvSpPr>
            <a:spLocks noGrp="1"/>
          </p:cNvSpPr>
          <p:nvPr>
            <p:ph type="ftr" sz="quarter" idx="11"/>
          </p:nvPr>
        </p:nvSpPr>
        <p:spPr/>
        <p:txBody>
          <a:bodyPr/>
          <a:lstStyle/>
          <a:p>
            <a:endParaRPr lang="es-P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3572D3-2D2F-4497-9A31-5BE70C287B13}" type="slidenum">
              <a:rPr lang="es-PE" smtClean="0"/>
              <a:t>‹Nº›</a:t>
            </a:fld>
            <a:endParaRPr lang="es-P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3614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0085702E-F5F9-47B8-B1CC-B8ED19CD10FD}" type="datetimeFigureOut">
              <a:rPr lang="es-PE" smtClean="0"/>
              <a:t>25/05/2023</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2886965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13279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3975860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4127436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085702E-F5F9-47B8-B1CC-B8ED19CD10FD}" type="datetimeFigureOut">
              <a:rPr lang="es-PE" smtClean="0"/>
              <a:t>25/05/2023</a:t>
            </a:fld>
            <a:endParaRPr lang="es-PE"/>
          </a:p>
        </p:txBody>
      </p:sp>
      <p:sp>
        <p:nvSpPr>
          <p:cNvPr id="5" name="Footer Placeholder 4"/>
          <p:cNvSpPr>
            <a:spLocks noGrp="1"/>
          </p:cNvSpPr>
          <p:nvPr>
            <p:ph type="ftr" sz="quarter" idx="11"/>
          </p:nvPr>
        </p:nvSpPr>
        <p:spPr/>
        <p:txBody>
          <a:bodyPr/>
          <a:lstStyle/>
          <a:p>
            <a:endParaRPr lang="es-P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1581911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085702E-F5F9-47B8-B1CC-B8ED19CD10FD}" type="datetimeFigureOut">
              <a:rPr lang="es-PE" smtClean="0"/>
              <a:t>25/05/2023</a:t>
            </a:fld>
            <a:endParaRPr lang="es-PE"/>
          </a:p>
        </p:txBody>
      </p:sp>
      <p:sp>
        <p:nvSpPr>
          <p:cNvPr id="6" name="Footer Placeholder 5"/>
          <p:cNvSpPr>
            <a:spLocks noGrp="1"/>
          </p:cNvSpPr>
          <p:nvPr>
            <p:ph type="ftr" sz="quarter" idx="11"/>
          </p:nvPr>
        </p:nvSpPr>
        <p:spPr/>
        <p:txBody>
          <a:bodyPr/>
          <a:lstStyle/>
          <a:p>
            <a:endParaRPr lang="es-P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1175646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085702E-F5F9-47B8-B1CC-B8ED19CD10FD}" type="datetimeFigureOut">
              <a:rPr lang="es-PE" smtClean="0"/>
              <a:t>25/05/2023</a:t>
            </a:fld>
            <a:endParaRPr lang="es-PE"/>
          </a:p>
        </p:txBody>
      </p:sp>
      <p:sp>
        <p:nvSpPr>
          <p:cNvPr id="8" name="Footer Placeholder 7"/>
          <p:cNvSpPr>
            <a:spLocks noGrp="1"/>
          </p:cNvSpPr>
          <p:nvPr>
            <p:ph type="ftr" sz="quarter" idx="11"/>
          </p:nvPr>
        </p:nvSpPr>
        <p:spPr/>
        <p:txBody>
          <a:bodyPr/>
          <a:lstStyle/>
          <a:p>
            <a:endParaRPr lang="es-P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285714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085702E-F5F9-47B8-B1CC-B8ED19CD10FD}" type="datetimeFigureOut">
              <a:rPr lang="es-PE" smtClean="0"/>
              <a:t>25/05/2023</a:t>
            </a:fld>
            <a:endParaRPr lang="es-PE"/>
          </a:p>
        </p:txBody>
      </p:sp>
      <p:sp>
        <p:nvSpPr>
          <p:cNvPr id="4" name="Footer Placeholder 3"/>
          <p:cNvSpPr>
            <a:spLocks noGrp="1"/>
          </p:cNvSpPr>
          <p:nvPr>
            <p:ph type="ftr" sz="quarter" idx="11"/>
          </p:nvPr>
        </p:nvSpPr>
        <p:spPr/>
        <p:txBody>
          <a:bodyPr/>
          <a:lstStyle/>
          <a:p>
            <a:endParaRPr lang="es-P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3012949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5702E-F5F9-47B8-B1CC-B8ED19CD10FD}" type="datetimeFigureOut">
              <a:rPr lang="es-PE" smtClean="0"/>
              <a:t>25/05/2023</a:t>
            </a:fld>
            <a:endParaRPr lang="es-PE"/>
          </a:p>
        </p:txBody>
      </p:sp>
      <p:sp>
        <p:nvSpPr>
          <p:cNvPr id="3" name="Footer Placeholder 2"/>
          <p:cNvSpPr>
            <a:spLocks noGrp="1"/>
          </p:cNvSpPr>
          <p:nvPr>
            <p:ph type="ftr" sz="quarter" idx="11"/>
          </p:nvPr>
        </p:nvSpPr>
        <p:spPr/>
        <p:txBody>
          <a:bodyPr/>
          <a:lstStyle/>
          <a:p>
            <a:endParaRPr lang="es-P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2330889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85702E-F5F9-47B8-B1CC-B8ED19CD10FD}" type="datetimeFigureOut">
              <a:rPr lang="es-PE" smtClean="0"/>
              <a:t>25/05/2023</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3000678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85702E-F5F9-47B8-B1CC-B8ED19CD10FD}" type="datetimeFigureOut">
              <a:rPr lang="es-PE" smtClean="0"/>
              <a:t>25/05/2023</a:t>
            </a:fld>
            <a:endParaRPr lang="es-PE"/>
          </a:p>
        </p:txBody>
      </p:sp>
      <p:sp>
        <p:nvSpPr>
          <p:cNvPr id="6" name="Footer Placeholder 5"/>
          <p:cNvSpPr>
            <a:spLocks noGrp="1"/>
          </p:cNvSpPr>
          <p:nvPr>
            <p:ph type="ftr" sz="quarter" idx="11"/>
          </p:nvPr>
        </p:nvSpPr>
        <p:spPr/>
        <p:txBody>
          <a:bodyPr/>
          <a:lstStyle/>
          <a:p>
            <a:endParaRPr lang="es-P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3572D3-2D2F-4497-9A31-5BE70C287B13}" type="slidenum">
              <a:rPr lang="es-PE" smtClean="0"/>
              <a:t>‹Nº›</a:t>
            </a:fld>
            <a:endParaRPr lang="es-PE"/>
          </a:p>
        </p:txBody>
      </p:sp>
    </p:spTree>
    <p:extLst>
      <p:ext uri="{BB962C8B-B14F-4D97-AF65-F5344CB8AC3E}">
        <p14:creationId xmlns:p14="http://schemas.microsoft.com/office/powerpoint/2010/main" val="2046071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085702E-F5F9-47B8-B1CC-B8ED19CD10FD}" type="datetimeFigureOut">
              <a:rPr lang="es-PE" smtClean="0"/>
              <a:t>25/05/2023</a:t>
            </a:fld>
            <a:endParaRPr lang="es-P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B3572D3-2D2F-4497-9A31-5BE70C287B13}" type="slidenum">
              <a:rPr lang="es-PE" smtClean="0"/>
              <a:t>‹Nº›</a:t>
            </a:fld>
            <a:endParaRPr lang="es-PE"/>
          </a:p>
        </p:txBody>
      </p:sp>
    </p:spTree>
    <p:extLst>
      <p:ext uri="{BB962C8B-B14F-4D97-AF65-F5344CB8AC3E}">
        <p14:creationId xmlns:p14="http://schemas.microsoft.com/office/powerpoint/2010/main" val="2168473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F6CB47-C903-4EBB-8BF8-6C3FE20471DD}"/>
              </a:ext>
            </a:extLst>
          </p:cNvPr>
          <p:cNvSpPr>
            <a:spLocks noGrp="1"/>
          </p:cNvSpPr>
          <p:nvPr>
            <p:ph type="ctrTitle"/>
          </p:nvPr>
        </p:nvSpPr>
        <p:spPr>
          <a:xfrm>
            <a:off x="2386013" y="949230"/>
            <a:ext cx="8915399" cy="2262781"/>
          </a:xfrm>
        </p:spPr>
        <p:txBody>
          <a:bodyPr/>
          <a:lstStyle/>
          <a:p>
            <a:r>
              <a:rPr lang="es-MX" dirty="0"/>
              <a:t>EL  CONEJO</a:t>
            </a:r>
            <a:endParaRPr lang="es-PE" dirty="0"/>
          </a:p>
        </p:txBody>
      </p:sp>
      <p:sp>
        <p:nvSpPr>
          <p:cNvPr id="3" name="Subtítulo 2">
            <a:extLst>
              <a:ext uri="{FF2B5EF4-FFF2-40B4-BE49-F238E27FC236}">
                <a16:creationId xmlns:a16="http://schemas.microsoft.com/office/drawing/2014/main" id="{F39CB1DC-F4D2-4FFA-872B-12FF4073306D}"/>
              </a:ext>
            </a:extLst>
          </p:cNvPr>
          <p:cNvSpPr>
            <a:spLocks noGrp="1"/>
          </p:cNvSpPr>
          <p:nvPr>
            <p:ph type="subTitle" idx="1"/>
          </p:nvPr>
        </p:nvSpPr>
        <p:spPr>
          <a:xfrm>
            <a:off x="2386013" y="3429000"/>
            <a:ext cx="8915399" cy="1126283"/>
          </a:xfrm>
        </p:spPr>
        <p:txBody>
          <a:bodyPr/>
          <a:lstStyle/>
          <a:p>
            <a:endParaRPr lang="es-PE" dirty="0"/>
          </a:p>
        </p:txBody>
      </p:sp>
    </p:spTree>
    <p:extLst>
      <p:ext uri="{BB962C8B-B14F-4D97-AF65-F5344CB8AC3E}">
        <p14:creationId xmlns:p14="http://schemas.microsoft.com/office/powerpoint/2010/main" val="6866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9F5E40-779E-4A6E-BE8A-A6B394B24979}"/>
              </a:ext>
            </a:extLst>
          </p:cNvPr>
          <p:cNvSpPr>
            <a:spLocks noGrp="1"/>
          </p:cNvSpPr>
          <p:nvPr>
            <p:ph type="title"/>
          </p:nvPr>
        </p:nvSpPr>
        <p:spPr/>
        <p:txBody>
          <a:bodyPr/>
          <a:lstStyle/>
          <a:p>
            <a:r>
              <a:rPr lang="es-MX" dirty="0"/>
              <a:t>Sus categorías taxonómicas</a:t>
            </a:r>
            <a:endParaRPr lang="es-PE" dirty="0"/>
          </a:p>
        </p:txBody>
      </p:sp>
      <p:sp>
        <p:nvSpPr>
          <p:cNvPr id="3" name="Marcador de contenido 2">
            <a:extLst>
              <a:ext uri="{FF2B5EF4-FFF2-40B4-BE49-F238E27FC236}">
                <a16:creationId xmlns:a16="http://schemas.microsoft.com/office/drawing/2014/main" id="{7BC79DA9-F1C8-4F1E-83D6-056BC0C70B24}"/>
              </a:ext>
            </a:extLst>
          </p:cNvPr>
          <p:cNvSpPr>
            <a:spLocks noGrp="1"/>
          </p:cNvSpPr>
          <p:nvPr>
            <p:ph idx="1"/>
          </p:nvPr>
        </p:nvSpPr>
        <p:spPr/>
        <p:txBody>
          <a:bodyPr/>
          <a:lstStyle/>
          <a:p>
            <a:r>
              <a:rPr lang="es-MX" dirty="0" err="1"/>
              <a:t>Dominio:Eucariota</a:t>
            </a:r>
            <a:endParaRPr lang="es-MX" dirty="0"/>
          </a:p>
          <a:p>
            <a:r>
              <a:rPr lang="es-MX" dirty="0"/>
              <a:t>Reino: Animalia</a:t>
            </a:r>
          </a:p>
          <a:p>
            <a:r>
              <a:rPr lang="es-MX" dirty="0"/>
              <a:t>Filo: </a:t>
            </a:r>
            <a:r>
              <a:rPr lang="es-MX" dirty="0" err="1"/>
              <a:t>Chodarta,cordados</a:t>
            </a:r>
            <a:endParaRPr lang="es-MX" dirty="0"/>
          </a:p>
          <a:p>
            <a:r>
              <a:rPr lang="es-MX" dirty="0"/>
              <a:t>Clase: </a:t>
            </a:r>
            <a:r>
              <a:rPr lang="es-MX" dirty="0" err="1"/>
              <a:t>Mammalia</a:t>
            </a:r>
            <a:r>
              <a:rPr lang="es-MX" dirty="0"/>
              <a:t>(mamíferos)</a:t>
            </a:r>
          </a:p>
          <a:p>
            <a:r>
              <a:rPr lang="es-MX" dirty="0"/>
              <a:t>Orden: </a:t>
            </a:r>
            <a:r>
              <a:rPr lang="es-MX" dirty="0" err="1"/>
              <a:t>Lagomorpha</a:t>
            </a:r>
            <a:endParaRPr lang="es-MX" dirty="0"/>
          </a:p>
          <a:p>
            <a:r>
              <a:rPr lang="es-MX" dirty="0"/>
              <a:t>Familia: </a:t>
            </a:r>
            <a:r>
              <a:rPr lang="es-MX" dirty="0" err="1"/>
              <a:t>Leporidae</a:t>
            </a:r>
            <a:endParaRPr lang="es-MX" dirty="0"/>
          </a:p>
          <a:p>
            <a:r>
              <a:rPr lang="es-MX" dirty="0"/>
              <a:t>Género: </a:t>
            </a:r>
            <a:r>
              <a:rPr lang="es-MX" dirty="0" err="1"/>
              <a:t>Oryctolagus</a:t>
            </a:r>
            <a:endParaRPr lang="es-MX" dirty="0"/>
          </a:p>
          <a:p>
            <a:r>
              <a:rPr lang="es-MX" dirty="0"/>
              <a:t>Especie: </a:t>
            </a:r>
            <a:r>
              <a:rPr lang="es-MX" dirty="0" err="1"/>
              <a:t>Oryctolagus</a:t>
            </a:r>
            <a:r>
              <a:rPr lang="es-MX" dirty="0"/>
              <a:t> </a:t>
            </a:r>
            <a:r>
              <a:rPr lang="es-MX" dirty="0" err="1"/>
              <a:t>cuniculus</a:t>
            </a:r>
            <a:r>
              <a:rPr lang="es-MX" dirty="0"/>
              <a:t> </a:t>
            </a:r>
            <a:endParaRPr lang="es-PE" dirty="0"/>
          </a:p>
        </p:txBody>
      </p:sp>
    </p:spTree>
    <p:extLst>
      <p:ext uri="{BB962C8B-B14F-4D97-AF65-F5344CB8AC3E}">
        <p14:creationId xmlns:p14="http://schemas.microsoft.com/office/powerpoint/2010/main" val="969036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D128AE-3A82-4BB0-8090-6715625728C1}"/>
              </a:ext>
            </a:extLst>
          </p:cNvPr>
          <p:cNvSpPr>
            <a:spLocks noGrp="1"/>
          </p:cNvSpPr>
          <p:nvPr>
            <p:ph type="title"/>
          </p:nvPr>
        </p:nvSpPr>
        <p:spPr/>
        <p:txBody>
          <a:bodyPr/>
          <a:lstStyle/>
          <a:p>
            <a:r>
              <a:rPr lang="es-MX" dirty="0"/>
              <a:t>Nombre </a:t>
            </a:r>
            <a:r>
              <a:rPr lang="es-MX" dirty="0" err="1"/>
              <a:t>cientifíco</a:t>
            </a:r>
            <a:endParaRPr lang="es-PE" dirty="0"/>
          </a:p>
        </p:txBody>
      </p:sp>
      <p:pic>
        <p:nvPicPr>
          <p:cNvPr id="1028" name="Picture 4">
            <a:extLst>
              <a:ext uri="{FF2B5EF4-FFF2-40B4-BE49-F238E27FC236}">
                <a16:creationId xmlns:a16="http://schemas.microsoft.com/office/drawing/2014/main" id="{CFB5D091-D198-46BC-B1D3-72A047D772A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96765" y="2176815"/>
            <a:ext cx="3333943" cy="250437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6E315C4F-D6A3-4EA3-A0AE-B7A6AF93AF2D}"/>
              </a:ext>
            </a:extLst>
          </p:cNvPr>
          <p:cNvPicPr>
            <a:picLocks noChangeAspect="1"/>
          </p:cNvPicPr>
          <p:nvPr/>
        </p:nvPicPr>
        <p:blipFill>
          <a:blip r:embed="rId3"/>
          <a:stretch>
            <a:fillRect/>
          </a:stretch>
        </p:blipFill>
        <p:spPr>
          <a:xfrm>
            <a:off x="1448602" y="2759657"/>
            <a:ext cx="5079519" cy="542022"/>
          </a:xfrm>
          <a:prstGeom prst="rect">
            <a:avLst/>
          </a:prstGeom>
        </p:spPr>
      </p:pic>
    </p:spTree>
    <p:extLst>
      <p:ext uri="{BB962C8B-B14F-4D97-AF65-F5344CB8AC3E}">
        <p14:creationId xmlns:p14="http://schemas.microsoft.com/office/powerpoint/2010/main" val="205149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187C82-8462-4068-A286-E5DA65201FD2}"/>
              </a:ext>
            </a:extLst>
          </p:cNvPr>
          <p:cNvSpPr>
            <a:spLocks noGrp="1"/>
          </p:cNvSpPr>
          <p:nvPr>
            <p:ph type="title"/>
          </p:nvPr>
        </p:nvSpPr>
        <p:spPr/>
        <p:txBody>
          <a:bodyPr/>
          <a:lstStyle/>
          <a:p>
            <a:r>
              <a:rPr lang="es-MX" dirty="0"/>
              <a:t>	Su </a:t>
            </a:r>
            <a:r>
              <a:rPr lang="es-MX" dirty="0" err="1"/>
              <a:t>orígen</a:t>
            </a:r>
            <a:endParaRPr lang="es-PE" dirty="0"/>
          </a:p>
        </p:txBody>
      </p:sp>
      <p:sp>
        <p:nvSpPr>
          <p:cNvPr id="3" name="Marcador de contenido 2">
            <a:extLst>
              <a:ext uri="{FF2B5EF4-FFF2-40B4-BE49-F238E27FC236}">
                <a16:creationId xmlns:a16="http://schemas.microsoft.com/office/drawing/2014/main" id="{8F30B3A4-5C7B-46E3-B7D8-6B1969CB1A9C}"/>
              </a:ext>
            </a:extLst>
          </p:cNvPr>
          <p:cNvSpPr>
            <a:spLocks noGrp="1"/>
          </p:cNvSpPr>
          <p:nvPr>
            <p:ph idx="1"/>
          </p:nvPr>
        </p:nvSpPr>
        <p:spPr/>
        <p:txBody>
          <a:bodyPr/>
          <a:lstStyle/>
          <a:p>
            <a:r>
              <a:rPr lang="es-MX" dirty="0"/>
              <a:t>El conejo (</a:t>
            </a:r>
            <a:r>
              <a:rPr lang="es-MX" dirty="0" err="1"/>
              <a:t>Oryctolagus</a:t>
            </a:r>
            <a:r>
              <a:rPr lang="es-MX" dirty="0"/>
              <a:t> </a:t>
            </a:r>
            <a:r>
              <a:rPr lang="es-MX" dirty="0" err="1"/>
              <a:t>cuniculus</a:t>
            </a:r>
            <a:r>
              <a:rPr lang="es-MX" dirty="0"/>
              <a:t>) es originario del sur de Europa y norte de África (Global </a:t>
            </a:r>
            <a:r>
              <a:rPr lang="es-MX" dirty="0" err="1"/>
              <a:t>Invasive</a:t>
            </a:r>
            <a:r>
              <a:rPr lang="es-MX" dirty="0"/>
              <a:t> </a:t>
            </a:r>
            <a:r>
              <a:rPr lang="es-MX" dirty="0" err="1"/>
              <a:t>Species</a:t>
            </a:r>
            <a:r>
              <a:rPr lang="es-MX" dirty="0"/>
              <a:t> </a:t>
            </a:r>
            <a:r>
              <a:rPr lang="es-MX" dirty="0" err="1"/>
              <a:t>Database</a:t>
            </a:r>
            <a:r>
              <a:rPr lang="es-MX" dirty="0"/>
              <a:t>, 2013).</a:t>
            </a:r>
            <a:endParaRPr lang="es-PE" dirty="0"/>
          </a:p>
        </p:txBody>
      </p:sp>
    </p:spTree>
    <p:extLst>
      <p:ext uri="{BB962C8B-B14F-4D97-AF65-F5344CB8AC3E}">
        <p14:creationId xmlns:p14="http://schemas.microsoft.com/office/powerpoint/2010/main" val="1628346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34FCFA-EF83-4E55-9FF7-9D05AE9529B4}"/>
              </a:ext>
            </a:extLst>
          </p:cNvPr>
          <p:cNvSpPr>
            <a:spLocks noGrp="1"/>
          </p:cNvSpPr>
          <p:nvPr>
            <p:ph type="title"/>
          </p:nvPr>
        </p:nvSpPr>
        <p:spPr/>
        <p:txBody>
          <a:bodyPr/>
          <a:lstStyle/>
          <a:p>
            <a:r>
              <a:rPr lang="es-MX" dirty="0"/>
              <a:t>Su </a:t>
            </a:r>
            <a:r>
              <a:rPr lang="es-MX" dirty="0" err="1"/>
              <a:t>habitat</a:t>
            </a:r>
            <a:endParaRPr lang="es-PE" dirty="0"/>
          </a:p>
        </p:txBody>
      </p:sp>
      <p:sp>
        <p:nvSpPr>
          <p:cNvPr id="3" name="Marcador de contenido 2">
            <a:extLst>
              <a:ext uri="{FF2B5EF4-FFF2-40B4-BE49-F238E27FC236}">
                <a16:creationId xmlns:a16="http://schemas.microsoft.com/office/drawing/2014/main" id="{A7943539-A32D-417E-8BDB-13D5479378A2}"/>
              </a:ext>
            </a:extLst>
          </p:cNvPr>
          <p:cNvSpPr>
            <a:spLocks noGrp="1"/>
          </p:cNvSpPr>
          <p:nvPr>
            <p:ph idx="1"/>
          </p:nvPr>
        </p:nvSpPr>
        <p:spPr/>
        <p:txBody>
          <a:bodyPr/>
          <a:lstStyle/>
          <a:p>
            <a:r>
              <a:rPr lang="es-MX" dirty="0"/>
              <a:t>Generalmente habita en praderas secas y cubiertas de matorrales para poder esconderse, evitando al mismo tiempo los grandes bosques en los que su exposición se incrementaría de forma notable. Para construir las madrigueras prefieren asentarse en suelo arenoso.</a:t>
            </a:r>
            <a:endParaRPr lang="es-PE" dirty="0"/>
          </a:p>
        </p:txBody>
      </p:sp>
    </p:spTree>
    <p:extLst>
      <p:ext uri="{BB962C8B-B14F-4D97-AF65-F5344CB8AC3E}">
        <p14:creationId xmlns:p14="http://schemas.microsoft.com/office/powerpoint/2010/main" val="221830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52726-33D2-4B54-A722-F1D8AEBB13A3}"/>
              </a:ext>
            </a:extLst>
          </p:cNvPr>
          <p:cNvSpPr>
            <a:spLocks noGrp="1"/>
          </p:cNvSpPr>
          <p:nvPr>
            <p:ph type="title"/>
          </p:nvPr>
        </p:nvSpPr>
        <p:spPr/>
        <p:txBody>
          <a:bodyPr/>
          <a:lstStyle/>
          <a:p>
            <a:r>
              <a:rPr lang="es-MX" dirty="0" err="1"/>
              <a:t>Caracteristicas</a:t>
            </a:r>
            <a:endParaRPr lang="es-PE" dirty="0"/>
          </a:p>
        </p:txBody>
      </p:sp>
      <p:sp>
        <p:nvSpPr>
          <p:cNvPr id="3" name="Marcador de contenido 2">
            <a:extLst>
              <a:ext uri="{FF2B5EF4-FFF2-40B4-BE49-F238E27FC236}">
                <a16:creationId xmlns:a16="http://schemas.microsoft.com/office/drawing/2014/main" id="{E48D24B3-CC57-48DD-8047-90650D40F326}"/>
              </a:ext>
            </a:extLst>
          </p:cNvPr>
          <p:cNvSpPr>
            <a:spLocks noGrp="1"/>
          </p:cNvSpPr>
          <p:nvPr>
            <p:ph idx="1"/>
          </p:nvPr>
        </p:nvSpPr>
        <p:spPr/>
        <p:txBody>
          <a:bodyPr/>
          <a:lstStyle/>
          <a:p>
            <a:r>
              <a:rPr lang="es-MX" dirty="0"/>
              <a:t>Pesa entre 1,5 y 2,5 kg en estado salvaje. Tiene orejas largas de hasta 7 cm las cuales le ayudan a regular la temperatura del cuerpo y una cola muy corta. Sus patas anteriores son más cortas que las posteriores. Mide de 33 a 50 cm en condiciones afables, incluso más en razas domésticas para carne.</a:t>
            </a:r>
            <a:endParaRPr lang="es-PE" dirty="0"/>
          </a:p>
        </p:txBody>
      </p:sp>
    </p:spTree>
    <p:extLst>
      <p:ext uri="{BB962C8B-B14F-4D97-AF65-F5344CB8AC3E}">
        <p14:creationId xmlns:p14="http://schemas.microsoft.com/office/powerpoint/2010/main" val="131339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FDEC7-B500-4E01-9058-341EBE5EE1C2}"/>
              </a:ext>
            </a:extLst>
          </p:cNvPr>
          <p:cNvSpPr>
            <a:spLocks noGrp="1"/>
          </p:cNvSpPr>
          <p:nvPr>
            <p:ph type="title"/>
          </p:nvPr>
        </p:nvSpPr>
        <p:spPr/>
        <p:txBody>
          <a:bodyPr/>
          <a:lstStyle/>
          <a:p>
            <a:endParaRPr lang="es-PE" dirty="0"/>
          </a:p>
        </p:txBody>
      </p:sp>
      <p:pic>
        <p:nvPicPr>
          <p:cNvPr id="2050" name="Picture 2" descr="Gracias, gracias de todo corazón">
            <a:extLst>
              <a:ext uri="{FF2B5EF4-FFF2-40B4-BE49-F238E27FC236}">
                <a16:creationId xmlns:a16="http://schemas.microsoft.com/office/drawing/2014/main" id="{30B7AC81-B739-4042-99A2-A1BFB762B06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44781" y="1377244"/>
            <a:ext cx="6902438"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300518"/>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TotalTime>
  <Words>113</Words>
  <Application>Microsoft Office PowerPoint</Application>
  <PresentationFormat>Panorámica</PresentationFormat>
  <Paragraphs>17</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EL  CONEJO</vt:lpstr>
      <vt:lpstr>Sus categorías taxonómicas</vt:lpstr>
      <vt:lpstr>Nombre cientifíco</vt:lpstr>
      <vt:lpstr> Su orígen</vt:lpstr>
      <vt:lpstr>Su habitat</vt:lpstr>
      <vt:lpstr>Caracteristicas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CONEJO</dc:title>
  <dc:creator>Lenovo</dc:creator>
  <cp:lastModifiedBy>Lenovo</cp:lastModifiedBy>
  <cp:revision>2</cp:revision>
  <dcterms:created xsi:type="dcterms:W3CDTF">2023-05-25T20:55:49Z</dcterms:created>
  <dcterms:modified xsi:type="dcterms:W3CDTF">2023-05-25T21:13:34Z</dcterms:modified>
</cp:coreProperties>
</file>