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2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6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1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3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7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6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9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9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1A5D-13DD-4E20-97DE-3229762CB1F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59166-43F1-43C5-940E-A709F42FAB6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9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4320" y="300445"/>
            <a:ext cx="9026434" cy="705394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Juan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P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ablo Freddy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Jara </a:t>
            </a:r>
            <a:r>
              <a:rPr lang="es-E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vilacrez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0046" y="1577295"/>
            <a:ext cx="10442582" cy="878522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s-ES" sz="2800" b="1" i="1" dirty="0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 o l e g i o      </a:t>
            </a:r>
            <a:r>
              <a:rPr lang="es-ES" sz="4400" b="1" i="1" dirty="0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 l g a r </a:t>
            </a:r>
            <a:r>
              <a:rPr lang="es-ES" sz="4400" b="1" i="1" dirty="0" err="1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</a:t>
            </a:r>
            <a:r>
              <a:rPr lang="es-ES" sz="4400" b="1" i="1" dirty="0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o b o s </a:t>
            </a:r>
            <a:r>
              <a:rPr lang="es-ES" b="1" i="1" dirty="0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   </a:t>
            </a:r>
            <a:r>
              <a:rPr lang="es-ES" sz="2800" b="1" i="1" dirty="0" smtClean="0">
                <a:solidFill>
                  <a:srgbClr val="0872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 i  m e n t e l </a:t>
            </a:r>
            <a:endParaRPr lang="en-US" sz="2800" b="1" i="1" dirty="0">
              <a:solidFill>
                <a:srgbClr val="08720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10046" y="2743200"/>
            <a:ext cx="10442582" cy="11079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</a:t>
            </a:r>
            <a:r>
              <a:rPr lang="es-ES" sz="6600" dirty="0" smtClean="0"/>
              <a:t>AGE QUOD AGIS</a:t>
            </a:r>
            <a:endParaRPr lang="en-US" sz="6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59655" y="4923694"/>
            <a:ext cx="10592973" cy="769441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i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CURSO DE INFORMATICA</a:t>
            </a:r>
            <a:endParaRPr lang="en-US" sz="4400" b="1" i="1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276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Algerian</vt:lpstr>
      <vt:lpstr>Arial</vt:lpstr>
      <vt:lpstr>Bell MT</vt:lpstr>
      <vt:lpstr>Calibri</vt:lpstr>
      <vt:lpstr>Calibri Light</vt:lpstr>
      <vt:lpstr>Tema de Office</vt:lpstr>
      <vt:lpstr>Juan Pablo Freddy Jara vilacrez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Juan Pablo Freddy Jara vilacrez</dc:title>
  <dc:creator>JUAN PABLO</dc:creator>
  <cp:lastModifiedBy>JUAN PABLO</cp:lastModifiedBy>
  <cp:revision>3</cp:revision>
  <dcterms:created xsi:type="dcterms:W3CDTF">2021-06-30T23:49:32Z</dcterms:created>
  <dcterms:modified xsi:type="dcterms:W3CDTF">2021-07-01T00:04:23Z</dcterms:modified>
</cp:coreProperties>
</file>