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727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947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5393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3233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8386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46250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17785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454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314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315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9101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0943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888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43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95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167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1707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3952E4E-2B53-48B5-BEB6-36C356E692CD}" type="datetimeFigureOut">
              <a:rPr lang="es-PE" smtClean="0"/>
              <a:t>9/11/2023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64D15-B385-474B-95A0-2CB48701493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86123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battle</a:t>
            </a:r>
            <a:r>
              <a:rPr lang="es-PE" dirty="0" smtClean="0"/>
              <a:t> of Gamonal/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battle</a:t>
            </a:r>
            <a:r>
              <a:rPr lang="es-PE" dirty="0" smtClean="0"/>
              <a:t> of Burgos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51668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 </a:t>
            </a:r>
            <a:r>
              <a:rPr lang="es-PE" dirty="0" err="1" smtClean="0"/>
              <a:t>day</a:t>
            </a:r>
            <a:r>
              <a:rPr lang="es-PE" dirty="0" smtClean="0"/>
              <a:t> </a:t>
            </a:r>
            <a:r>
              <a:rPr lang="es-PE" dirty="0" err="1" smtClean="0"/>
              <a:t>like</a:t>
            </a:r>
            <a:r>
              <a:rPr lang="es-PE" dirty="0" smtClean="0"/>
              <a:t> </a:t>
            </a:r>
            <a:r>
              <a:rPr lang="es-PE" dirty="0" err="1" smtClean="0"/>
              <a:t>today</a:t>
            </a:r>
            <a:r>
              <a:rPr lang="es-PE" dirty="0" smtClean="0"/>
              <a:t> </a:t>
            </a:r>
            <a:endParaRPr lang="es-PE" dirty="0"/>
          </a:p>
        </p:txBody>
      </p:sp>
      <p:sp>
        <p:nvSpPr>
          <p:cNvPr id="15" name="Marcador de contenido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err="1" smtClean="0"/>
              <a:t>Happened</a:t>
            </a:r>
            <a:r>
              <a:rPr lang="es-PE" dirty="0" smtClean="0"/>
              <a:t>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Gamonal´s</a:t>
            </a:r>
            <a:r>
              <a:rPr lang="es-PE" dirty="0" smtClean="0"/>
              <a:t> </a:t>
            </a:r>
            <a:r>
              <a:rPr lang="es-PE" dirty="0" err="1" smtClean="0"/>
              <a:t>battle</a:t>
            </a:r>
            <a:r>
              <a:rPr lang="es-PE" dirty="0" smtClean="0"/>
              <a:t> (</a:t>
            </a:r>
            <a:r>
              <a:rPr lang="es-PE" dirty="0" err="1" smtClean="0"/>
              <a:t>also</a:t>
            </a:r>
            <a:r>
              <a:rPr lang="es-PE" dirty="0" smtClean="0"/>
              <a:t> </a:t>
            </a:r>
            <a:r>
              <a:rPr lang="es-PE" dirty="0" err="1" smtClean="0"/>
              <a:t>known</a:t>
            </a:r>
            <a:r>
              <a:rPr lang="es-PE" dirty="0" smtClean="0"/>
              <a:t> as </a:t>
            </a:r>
            <a:r>
              <a:rPr lang="es-PE" dirty="0" err="1" smtClean="0"/>
              <a:t>Burgo´s</a:t>
            </a:r>
            <a:r>
              <a:rPr lang="es-PE" dirty="0" smtClean="0"/>
              <a:t> </a:t>
            </a:r>
            <a:r>
              <a:rPr lang="es-PE" dirty="0" err="1" smtClean="0"/>
              <a:t>battle</a:t>
            </a:r>
            <a:r>
              <a:rPr lang="es-PE" dirty="0" smtClean="0"/>
              <a:t>) </a:t>
            </a:r>
            <a:r>
              <a:rPr lang="es-PE" dirty="0" err="1" smtClean="0"/>
              <a:t>it</a:t>
            </a:r>
            <a:r>
              <a:rPr lang="es-PE" dirty="0" smtClean="0"/>
              <a:t> </a:t>
            </a:r>
            <a:r>
              <a:rPr lang="es-PE" dirty="0" err="1" smtClean="0"/>
              <a:t>was</a:t>
            </a:r>
            <a:r>
              <a:rPr lang="es-PE" dirty="0" smtClean="0"/>
              <a:t> a </a:t>
            </a:r>
            <a:r>
              <a:rPr lang="es-PE" dirty="0" err="1" smtClean="0"/>
              <a:t>battle</a:t>
            </a:r>
            <a:r>
              <a:rPr lang="es-PE" dirty="0" smtClean="0"/>
              <a:t> </a:t>
            </a:r>
            <a:r>
              <a:rPr lang="es-PE" dirty="0" err="1" smtClean="0"/>
              <a:t>on</a:t>
            </a:r>
            <a:r>
              <a:rPr lang="es-PE" dirty="0" smtClean="0"/>
              <a:t> </a:t>
            </a:r>
            <a:r>
              <a:rPr lang="es-PE" dirty="0" err="1" smtClean="0"/>
              <a:t>the</a:t>
            </a:r>
            <a:r>
              <a:rPr lang="es-PE" dirty="0" smtClean="0"/>
              <a:t> actual </a:t>
            </a:r>
            <a:r>
              <a:rPr lang="es-PE" dirty="0" err="1" smtClean="0"/>
              <a:t>neighborhood</a:t>
            </a:r>
            <a:r>
              <a:rPr lang="es-PE" dirty="0" smtClean="0"/>
              <a:t> of Burgos,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battle</a:t>
            </a:r>
            <a:r>
              <a:rPr lang="es-PE" dirty="0" smtClean="0"/>
              <a:t> </a:t>
            </a:r>
            <a:r>
              <a:rPr lang="es-PE" dirty="0" err="1" smtClean="0"/>
              <a:t>bas</a:t>
            </a:r>
            <a:r>
              <a:rPr lang="es-PE" dirty="0" smtClean="0"/>
              <a:t> </a:t>
            </a:r>
            <a:r>
              <a:rPr lang="es-PE" dirty="0" err="1" smtClean="0"/>
              <a:t>between</a:t>
            </a:r>
            <a:r>
              <a:rPr lang="es-PE" dirty="0" smtClean="0"/>
              <a:t> </a:t>
            </a:r>
            <a:r>
              <a:rPr lang="es-PE" dirty="0" err="1" smtClean="0"/>
              <a:t>the</a:t>
            </a:r>
            <a:r>
              <a:rPr lang="es-PE" dirty="0" smtClean="0"/>
              <a:t> Napoleón </a:t>
            </a:r>
            <a:r>
              <a:rPr lang="es-PE" dirty="0" err="1" smtClean="0"/>
              <a:t>tropes</a:t>
            </a:r>
            <a:r>
              <a:rPr lang="es-PE" dirty="0" smtClean="0"/>
              <a:t> and </a:t>
            </a:r>
            <a:r>
              <a:rPr lang="es-PE" dirty="0" err="1" smtClean="0"/>
              <a:t>Ramon</a:t>
            </a:r>
            <a:r>
              <a:rPr lang="es-PE" dirty="0" smtClean="0"/>
              <a:t> Patiño (</a:t>
            </a:r>
            <a:r>
              <a:rPr lang="es-PE" dirty="0" err="1" smtClean="0"/>
              <a:t>count</a:t>
            </a:r>
            <a:r>
              <a:rPr lang="es-PE" dirty="0" smtClean="0"/>
              <a:t> of </a:t>
            </a:r>
            <a:r>
              <a:rPr lang="es-PE" dirty="0" err="1" smtClean="0"/>
              <a:t>Belveder</a:t>
            </a:r>
            <a:r>
              <a:rPr lang="es-PE" dirty="0" smtClean="0"/>
              <a:t>) </a:t>
            </a:r>
            <a:r>
              <a:rPr lang="es-PE" dirty="0" err="1" smtClean="0"/>
              <a:t>ones</a:t>
            </a:r>
            <a:r>
              <a:rPr lang="es-PE" dirty="0" smtClean="0"/>
              <a:t>; at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end</a:t>
            </a:r>
            <a:r>
              <a:rPr lang="es-PE" dirty="0" smtClean="0"/>
              <a:t> of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battle</a:t>
            </a:r>
            <a:r>
              <a:rPr lang="es-PE" dirty="0" smtClean="0"/>
              <a:t> </a:t>
            </a:r>
            <a:r>
              <a:rPr lang="es-PE" dirty="0" err="1" smtClean="0"/>
              <a:t>Patiño´s</a:t>
            </a:r>
            <a:r>
              <a:rPr lang="es-PE" dirty="0" smtClean="0"/>
              <a:t> tops </a:t>
            </a:r>
            <a:r>
              <a:rPr lang="es-PE" dirty="0" err="1" smtClean="0"/>
              <a:t>were</a:t>
            </a:r>
            <a:r>
              <a:rPr lang="es-PE" dirty="0" smtClean="0"/>
              <a:t> </a:t>
            </a:r>
            <a:r>
              <a:rPr lang="es-PE" dirty="0" err="1" smtClean="0"/>
              <a:t>defeated</a:t>
            </a:r>
            <a:r>
              <a:rPr lang="es-PE" dirty="0" smtClean="0"/>
              <a:t> and </a:t>
            </a:r>
            <a:r>
              <a:rPr lang="es-PE" dirty="0" err="1" smtClean="0"/>
              <a:t>that</a:t>
            </a:r>
            <a:r>
              <a:rPr lang="es-PE" dirty="0" smtClean="0"/>
              <a:t> </a:t>
            </a:r>
            <a:r>
              <a:rPr lang="es-PE" dirty="0" err="1" smtClean="0"/>
              <a:t>gave</a:t>
            </a:r>
            <a:r>
              <a:rPr lang="es-PE" dirty="0" smtClean="0"/>
              <a:t> </a:t>
            </a:r>
            <a:r>
              <a:rPr lang="es-PE" dirty="0" err="1" smtClean="0"/>
              <a:t>way</a:t>
            </a:r>
            <a:r>
              <a:rPr lang="es-PE" dirty="0" smtClean="0"/>
              <a:t> </a:t>
            </a:r>
            <a:r>
              <a:rPr lang="es-PE" dirty="0" err="1" smtClean="0"/>
              <a:t>to</a:t>
            </a:r>
            <a:r>
              <a:rPr lang="es-PE" dirty="0" smtClean="0"/>
              <a:t>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plundering</a:t>
            </a:r>
            <a:r>
              <a:rPr lang="es-PE" dirty="0" smtClean="0"/>
              <a:t> of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Burgo´s</a:t>
            </a:r>
            <a:r>
              <a:rPr lang="es-PE" dirty="0" smtClean="0"/>
              <a:t> </a:t>
            </a:r>
            <a:r>
              <a:rPr lang="es-PE" dirty="0" err="1" smtClean="0"/>
              <a:t>city</a:t>
            </a:r>
            <a:endParaRPr lang="es-PE" dirty="0" smtClean="0"/>
          </a:p>
          <a:p>
            <a:pPr marL="0" indent="0">
              <a:buNone/>
            </a:pPr>
            <a:endParaRPr lang="es-PE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441" y="3773508"/>
            <a:ext cx="3988176" cy="282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750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/>
              <a:t>Finally</a:t>
            </a:r>
            <a:r>
              <a:rPr lang="es-PE" dirty="0" smtClean="0"/>
              <a:t>, i </a:t>
            </a:r>
            <a:r>
              <a:rPr lang="es-PE" dirty="0" err="1" smtClean="0"/>
              <a:t>would</a:t>
            </a:r>
            <a:r>
              <a:rPr lang="es-PE" dirty="0" smtClean="0"/>
              <a:t> </a:t>
            </a:r>
            <a:r>
              <a:rPr lang="es-PE" dirty="0" err="1" smtClean="0"/>
              <a:t>like</a:t>
            </a:r>
            <a:r>
              <a:rPr lang="es-PE" dirty="0" smtClean="0"/>
              <a:t> </a:t>
            </a:r>
            <a:r>
              <a:rPr lang="es-PE" dirty="0" err="1" smtClean="0"/>
              <a:t>to</a:t>
            </a:r>
            <a:r>
              <a:rPr lang="es-PE" dirty="0" smtClean="0"/>
              <a:t> </a:t>
            </a:r>
            <a:r>
              <a:rPr lang="es-PE" dirty="0" err="1" smtClean="0"/>
              <a:t>conclude</a:t>
            </a:r>
            <a:r>
              <a:rPr lang="es-PE" dirty="0" smtClean="0"/>
              <a:t> </a:t>
            </a:r>
            <a:r>
              <a:rPr lang="es-PE" dirty="0" err="1" smtClean="0"/>
              <a:t>saying</a:t>
            </a:r>
            <a:r>
              <a:rPr lang="es-PE" dirty="0" smtClean="0"/>
              <a:t>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consequences</a:t>
            </a:r>
            <a:r>
              <a:rPr lang="es-PE" dirty="0" smtClean="0"/>
              <a:t> of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battle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/>
          </a:p>
          <a:p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winners</a:t>
            </a:r>
            <a:r>
              <a:rPr lang="es-PE" dirty="0" smtClean="0"/>
              <a:t> </a:t>
            </a:r>
            <a:r>
              <a:rPr lang="es-PE" dirty="0" err="1" smtClean="0"/>
              <a:t>entered</a:t>
            </a:r>
            <a:r>
              <a:rPr lang="es-PE" dirty="0" smtClean="0"/>
              <a:t> </a:t>
            </a:r>
            <a:r>
              <a:rPr lang="es-PE" dirty="0" err="1" smtClean="0"/>
              <a:t>on</a:t>
            </a:r>
            <a:r>
              <a:rPr lang="es-PE" dirty="0" smtClean="0"/>
              <a:t>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city</a:t>
            </a:r>
            <a:r>
              <a:rPr lang="es-PE" dirty="0" smtClean="0"/>
              <a:t> and </a:t>
            </a:r>
            <a:r>
              <a:rPr lang="es-PE" dirty="0" err="1" smtClean="0"/>
              <a:t>looted</a:t>
            </a:r>
            <a:r>
              <a:rPr lang="es-PE" dirty="0" smtClean="0"/>
              <a:t> 2000 bags of fine </a:t>
            </a:r>
            <a:r>
              <a:rPr lang="es-PE" dirty="0" err="1" smtClean="0"/>
              <a:t>wool</a:t>
            </a:r>
            <a:r>
              <a:rPr lang="es-PE" dirty="0" smtClean="0"/>
              <a:t>, </a:t>
            </a:r>
            <a:r>
              <a:rPr lang="es-PE" dirty="0" err="1" smtClean="0"/>
              <a:t>Napoleon</a:t>
            </a:r>
            <a:r>
              <a:rPr lang="es-PE" dirty="0" smtClean="0"/>
              <a:t> </a:t>
            </a:r>
            <a:r>
              <a:rPr lang="es-PE" dirty="0" err="1" smtClean="0"/>
              <a:t>settled</a:t>
            </a:r>
            <a:r>
              <a:rPr lang="es-PE" dirty="0" smtClean="0"/>
              <a:t> </a:t>
            </a:r>
            <a:r>
              <a:rPr lang="es-PE" dirty="0" err="1" smtClean="0"/>
              <a:t>on</a:t>
            </a:r>
            <a:r>
              <a:rPr lang="es-PE" dirty="0" smtClean="0"/>
              <a:t> Burgos, and </a:t>
            </a:r>
            <a:r>
              <a:rPr lang="es-PE" dirty="0" err="1" smtClean="0"/>
              <a:t>the</a:t>
            </a:r>
            <a:r>
              <a:rPr lang="es-PE" dirty="0" smtClean="0"/>
              <a:t> 12 of </a:t>
            </a:r>
            <a:r>
              <a:rPr lang="es-PE" dirty="0" err="1" smtClean="0"/>
              <a:t>november</a:t>
            </a:r>
            <a:r>
              <a:rPr lang="es-PE" dirty="0" smtClean="0"/>
              <a:t> </a:t>
            </a:r>
            <a:r>
              <a:rPr lang="es-PE" dirty="0" err="1" smtClean="0"/>
              <a:t>forgives</a:t>
            </a:r>
            <a:r>
              <a:rPr lang="es-PE" dirty="0" smtClean="0"/>
              <a:t> </a:t>
            </a:r>
            <a:r>
              <a:rPr lang="es-PE" dirty="0" err="1" smtClean="0"/>
              <a:t>all</a:t>
            </a:r>
            <a:r>
              <a:rPr lang="es-PE" dirty="0" smtClean="0"/>
              <a:t> </a:t>
            </a:r>
            <a:r>
              <a:rPr lang="es-PE" dirty="0" err="1" smtClean="0"/>
              <a:t>spanish</a:t>
            </a:r>
            <a:r>
              <a:rPr lang="es-PE" dirty="0" smtClean="0"/>
              <a:t> </a:t>
            </a:r>
            <a:r>
              <a:rPr lang="es-PE" dirty="0" err="1" smtClean="0"/>
              <a:t>people</a:t>
            </a:r>
            <a:r>
              <a:rPr lang="es-PE" dirty="0" smtClean="0"/>
              <a:t> </a:t>
            </a:r>
            <a:r>
              <a:rPr lang="es-PE" dirty="0" err="1" smtClean="0"/>
              <a:t>wo</a:t>
            </a:r>
            <a:r>
              <a:rPr lang="es-PE" dirty="0" smtClean="0"/>
              <a:t> </a:t>
            </a:r>
            <a:r>
              <a:rPr lang="es-PE" dirty="0" err="1" smtClean="0"/>
              <a:t>reject</a:t>
            </a:r>
            <a:r>
              <a:rPr lang="es-PE" dirty="0" smtClean="0"/>
              <a:t> </a:t>
            </a:r>
            <a:r>
              <a:rPr lang="es-PE" dirty="0" err="1" smtClean="0"/>
              <a:t>any</a:t>
            </a:r>
            <a:r>
              <a:rPr lang="es-PE" dirty="0" smtClean="0"/>
              <a:t> </a:t>
            </a:r>
            <a:r>
              <a:rPr lang="es-PE" dirty="0" err="1" smtClean="0"/>
              <a:t>kind</a:t>
            </a:r>
            <a:r>
              <a:rPr lang="es-PE" dirty="0" smtClean="0"/>
              <a:t> of </a:t>
            </a:r>
            <a:r>
              <a:rPr lang="es-PE" dirty="0" err="1" smtClean="0"/>
              <a:t>alliance</a:t>
            </a:r>
            <a:r>
              <a:rPr lang="es-PE" dirty="0" smtClean="0"/>
              <a:t> </a:t>
            </a:r>
            <a:r>
              <a:rPr lang="es-PE" dirty="0" err="1" smtClean="0"/>
              <a:t>with</a:t>
            </a:r>
            <a:r>
              <a:rPr lang="es-PE" dirty="0" smtClean="0"/>
              <a:t> </a:t>
            </a:r>
            <a:r>
              <a:rPr lang="es-PE" dirty="0" err="1" smtClean="0"/>
              <a:t>England</a:t>
            </a:r>
            <a:r>
              <a:rPr lang="es-PE" dirty="0" smtClean="0"/>
              <a:t>. </a:t>
            </a:r>
            <a:r>
              <a:rPr lang="es-PE" dirty="0" err="1" smtClean="0"/>
              <a:t>After</a:t>
            </a:r>
            <a:r>
              <a:rPr lang="es-PE" dirty="0" smtClean="0"/>
              <a:t> </a:t>
            </a:r>
            <a:r>
              <a:rPr lang="es-PE" dirty="0" err="1" smtClean="0"/>
              <a:t>all</a:t>
            </a:r>
            <a:r>
              <a:rPr lang="es-PE" dirty="0" smtClean="0"/>
              <a:t> of </a:t>
            </a:r>
            <a:r>
              <a:rPr lang="es-PE" dirty="0" err="1" smtClean="0"/>
              <a:t>that</a:t>
            </a:r>
            <a:r>
              <a:rPr lang="es-PE" dirty="0" smtClean="0"/>
              <a:t>, </a:t>
            </a:r>
            <a:r>
              <a:rPr lang="es-PE" dirty="0" err="1" smtClean="0"/>
              <a:t>Napoleon</a:t>
            </a:r>
            <a:r>
              <a:rPr lang="es-PE" dirty="0" smtClean="0"/>
              <a:t> </a:t>
            </a:r>
            <a:r>
              <a:rPr lang="es-PE" dirty="0" err="1" smtClean="0"/>
              <a:t>went</a:t>
            </a:r>
            <a:r>
              <a:rPr lang="es-PE" dirty="0" smtClean="0"/>
              <a:t> </a:t>
            </a:r>
            <a:r>
              <a:rPr lang="es-PE" dirty="0" err="1" smtClean="0"/>
              <a:t>to</a:t>
            </a:r>
            <a:r>
              <a:rPr lang="es-PE" dirty="0" smtClean="0"/>
              <a:t> Madrid, </a:t>
            </a:r>
            <a:r>
              <a:rPr lang="es-PE" dirty="0" err="1" smtClean="0"/>
              <a:t>leaving</a:t>
            </a:r>
            <a:r>
              <a:rPr lang="es-PE" dirty="0" smtClean="0"/>
              <a:t> </a:t>
            </a:r>
            <a:r>
              <a:rPr lang="es-PE" dirty="0" err="1" smtClean="0"/>
              <a:t>behind</a:t>
            </a:r>
            <a:r>
              <a:rPr lang="es-PE" dirty="0" smtClean="0"/>
              <a:t> </a:t>
            </a:r>
            <a:r>
              <a:rPr lang="es-PE" dirty="0" err="1" smtClean="0"/>
              <a:t>his</a:t>
            </a:r>
            <a:r>
              <a:rPr lang="es-PE" dirty="0" smtClean="0"/>
              <a:t> </a:t>
            </a:r>
            <a:r>
              <a:rPr lang="es-PE" dirty="0" err="1" smtClean="0"/>
              <a:t>brother</a:t>
            </a:r>
            <a:r>
              <a:rPr lang="es-PE" smtClean="0"/>
              <a:t> José </a:t>
            </a:r>
            <a:endParaRPr lang="es-P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870" y="3992450"/>
            <a:ext cx="3769954" cy="267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763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/>
              <a:t>Many</a:t>
            </a:r>
            <a:r>
              <a:rPr lang="es-PE" dirty="0" smtClean="0"/>
              <a:t> </a:t>
            </a:r>
            <a:r>
              <a:rPr lang="es-PE" dirty="0" err="1" smtClean="0"/>
              <a:t>thanks</a:t>
            </a:r>
            <a:r>
              <a:rPr lang="es-PE" dirty="0" smtClean="0"/>
              <a:t> 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err="1" smtClean="0"/>
              <a:t>For</a:t>
            </a:r>
            <a:r>
              <a:rPr lang="es-PE" dirty="0" smtClean="0"/>
              <a:t> </a:t>
            </a:r>
            <a:r>
              <a:rPr lang="es-PE" dirty="0" err="1" smtClean="0"/>
              <a:t>your</a:t>
            </a:r>
            <a:r>
              <a:rPr lang="es-PE" dirty="0" smtClean="0"/>
              <a:t> </a:t>
            </a:r>
            <a:r>
              <a:rPr lang="es-PE" dirty="0" err="1" smtClean="0"/>
              <a:t>atention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816987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69</TotalTime>
  <Words>141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The battle of Gamonal/The battle of Burgos</vt:lpstr>
      <vt:lpstr>A day like today </vt:lpstr>
      <vt:lpstr>Finally, i would like to conclude saying the consequences of the battle</vt:lpstr>
      <vt:lpstr>Many thanks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battle of Gamonal/The battle of Burgos</dc:title>
  <dc:creator>Usuario de Windows</dc:creator>
  <cp:lastModifiedBy>Usuario de Windows</cp:lastModifiedBy>
  <cp:revision>6</cp:revision>
  <dcterms:created xsi:type="dcterms:W3CDTF">2023-11-09T00:46:45Z</dcterms:created>
  <dcterms:modified xsi:type="dcterms:W3CDTF">2023-11-09T23:27:32Z</dcterms:modified>
</cp:coreProperties>
</file>