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4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8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6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4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6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3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51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820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3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0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A73A0-F7EC-4058-A373-D9C63C5A2DDB}" type="datetimeFigureOut">
              <a:rPr lang="es-PE" smtClean="0"/>
              <a:t>29/06/2023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B24F298-120E-4390-9EFC-45A6B2E3BEDF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7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4E4C2-3C6D-400E-BE42-6F89B414E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560" y="677299"/>
            <a:ext cx="11562459" cy="254143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what happened on a day like today?</a:t>
            </a:r>
            <a:endParaRPr lang="es-PE" dirty="0">
              <a:latin typeface="Consolas" panose="020B0609020204030204" pitchFamily="49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E5CE6-4F37-4D89-B3A2-D8E82D98E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576" y="3633755"/>
            <a:ext cx="9128224" cy="3224245"/>
          </a:xfrm>
        </p:spPr>
        <p:txBody>
          <a:bodyPr>
            <a:normAutofit/>
          </a:bodyPr>
          <a:lstStyle/>
          <a:p>
            <a:pPr algn="ctr"/>
            <a:r>
              <a:rPr lang="es-PE" dirty="0" err="1">
                <a:latin typeface="Consolas" panose="020B0609020204030204" pitchFamily="49" charset="0"/>
              </a:rPr>
              <a:t>Name</a:t>
            </a:r>
            <a:r>
              <a:rPr lang="es-PE" dirty="0">
                <a:latin typeface="Consolas" panose="020B0609020204030204" pitchFamily="49" charset="0"/>
              </a:rPr>
              <a:t>: Juan Renato Tello Espejo</a:t>
            </a:r>
          </a:p>
          <a:p>
            <a:pPr algn="ctr"/>
            <a:r>
              <a:rPr lang="es-PE" dirty="0" err="1">
                <a:latin typeface="Consolas" panose="020B0609020204030204" pitchFamily="49" charset="0"/>
              </a:rPr>
              <a:t>Teacher</a:t>
            </a:r>
            <a:r>
              <a:rPr lang="es-PE" dirty="0">
                <a:latin typeface="Consolas" panose="020B0609020204030204" pitchFamily="49" charset="0"/>
              </a:rPr>
              <a:t>: Vladimir Solano Gonzales</a:t>
            </a:r>
          </a:p>
          <a:p>
            <a:pPr algn="ctr"/>
            <a:r>
              <a:rPr lang="es-PE" dirty="0" err="1">
                <a:latin typeface="Consolas" panose="020B0609020204030204" pitchFamily="49" charset="0"/>
              </a:rPr>
              <a:t>Course</a:t>
            </a:r>
            <a:r>
              <a:rPr lang="es-PE" dirty="0">
                <a:latin typeface="Consolas" panose="020B0609020204030204" pitchFamily="49" charset="0"/>
              </a:rPr>
              <a:t>: English</a:t>
            </a:r>
          </a:p>
          <a:p>
            <a:pPr algn="ctr"/>
            <a:r>
              <a:rPr lang="es-PE" dirty="0">
                <a:latin typeface="Consolas" panose="020B0609020204030204" pitchFamily="49" charset="0"/>
              </a:rPr>
              <a:t>Date: Today 30th </a:t>
            </a:r>
            <a:r>
              <a:rPr lang="es-PE" dirty="0" err="1">
                <a:latin typeface="Consolas" panose="020B0609020204030204" pitchFamily="49" charset="0"/>
              </a:rPr>
              <a:t>of</a:t>
            </a:r>
            <a:r>
              <a:rPr lang="es-PE" dirty="0">
                <a:latin typeface="Consolas" panose="020B0609020204030204" pitchFamily="49" charset="0"/>
              </a:rPr>
              <a:t> June </a:t>
            </a:r>
            <a:r>
              <a:rPr lang="es-PE" dirty="0" err="1">
                <a:latin typeface="Consolas" panose="020B0609020204030204" pitchFamily="49" charset="0"/>
              </a:rPr>
              <a:t>of</a:t>
            </a:r>
            <a:r>
              <a:rPr lang="es-PE" dirty="0">
                <a:latin typeface="Consolas" panose="020B0609020204030204" pitchFamily="49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34718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8CB571D-8295-480F-AECD-BC28AAD11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6211" y="1867219"/>
            <a:ext cx="5316431" cy="3987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2FD8D1-E4D9-4843-BB9E-E2312E2B44D2}"/>
              </a:ext>
            </a:extLst>
          </p:cNvPr>
          <p:cNvSpPr txBox="1"/>
          <p:nvPr/>
        </p:nvSpPr>
        <p:spPr>
          <a:xfrm>
            <a:off x="184558" y="2021638"/>
            <a:ext cx="610299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Consolas" panose="020B0609020204030204" pitchFamily="49" charset="0"/>
                <a:cs typeface="Arial" panose="020B0604020202020204" pitchFamily="34" charset="0"/>
              </a:rPr>
              <a:t>Birthey: </a:t>
            </a:r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Today 30th of June of 1985</a:t>
            </a:r>
          </a:p>
          <a:p>
            <a:endParaRPr lang="en-US" sz="28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Born: Baltimore, United States</a:t>
            </a:r>
          </a:p>
          <a:p>
            <a:endParaRPr lang="en-US" sz="28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Sport: Swimming</a:t>
            </a:r>
          </a:p>
          <a:p>
            <a:endParaRPr lang="en-US" sz="28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Won: 28 medals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8A0201-77D6-4A68-9481-08199130EC80}"/>
              </a:ext>
            </a:extLst>
          </p:cNvPr>
          <p:cNvSpPr txBox="1"/>
          <p:nvPr/>
        </p:nvSpPr>
        <p:spPr>
          <a:xfrm>
            <a:off x="7704984" y="1349556"/>
            <a:ext cx="4487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200" u="sng" dirty="0">
                <a:latin typeface="Consolas" panose="020B0609020204030204" pitchFamily="49" charset="0"/>
                <a:cs typeface="Arial" panose="020B0604020202020204" pitchFamily="34" charset="0"/>
              </a:rPr>
              <a:t>Michael Phelps</a:t>
            </a:r>
          </a:p>
        </p:txBody>
      </p:sp>
    </p:spTree>
    <p:extLst>
      <p:ext uri="{BB962C8B-B14F-4D97-AF65-F5344CB8AC3E}">
        <p14:creationId xmlns:p14="http://schemas.microsoft.com/office/powerpoint/2010/main" val="42154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F02389-23CE-4A26-B79A-2250E6946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39" y="1923454"/>
            <a:ext cx="4972214" cy="420889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Phelps won six gold and two bronze medals in 2004 after competing in eight events: </a:t>
            </a:r>
          </a:p>
          <a:p>
            <a:r>
              <a:rPr lang="en-US" dirty="0">
                <a:latin typeface="Consolas" panose="020B0609020204030204" pitchFamily="49" charset="0"/>
              </a:rPr>
              <a:t>200 freestyle</a:t>
            </a:r>
          </a:p>
          <a:p>
            <a:r>
              <a:rPr lang="en-US" dirty="0">
                <a:latin typeface="Consolas" panose="020B0609020204030204" pitchFamily="49" charset="0"/>
              </a:rPr>
              <a:t>100 and 200 butterfly</a:t>
            </a:r>
          </a:p>
          <a:p>
            <a:r>
              <a:rPr lang="en-US" dirty="0">
                <a:latin typeface="Consolas" panose="020B0609020204030204" pitchFamily="49" charset="0"/>
              </a:rPr>
              <a:t> 200 and 400 medley</a:t>
            </a:r>
          </a:p>
          <a:p>
            <a:r>
              <a:rPr lang="en-US" dirty="0">
                <a:latin typeface="Consolas" panose="020B0609020204030204" pitchFamily="49" charset="0"/>
              </a:rPr>
              <a:t>4 x 100 freestyle</a:t>
            </a:r>
          </a:p>
          <a:p>
            <a:r>
              <a:rPr lang="en-US" dirty="0">
                <a:latin typeface="Consolas" panose="020B0609020204030204" pitchFamily="49" charset="0"/>
              </a:rPr>
              <a:t>4 x 100 medley </a:t>
            </a:r>
          </a:p>
          <a:p>
            <a:r>
              <a:rPr lang="en-US" dirty="0">
                <a:latin typeface="Consolas" panose="020B0609020204030204" pitchFamily="49" charset="0"/>
              </a:rPr>
              <a:t>4 × 200 meters styles.</a:t>
            </a:r>
            <a:endParaRPr lang="es-PE" dirty="0">
              <a:latin typeface="Consolas" panose="020B0609020204030204" pitchFamily="49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F25203-165B-4509-8302-751DD09E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704" y="2502453"/>
            <a:ext cx="5420600" cy="30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3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57209-916E-4E65-A436-9B28C3CB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0" y="376681"/>
            <a:ext cx="9603275" cy="1049235"/>
          </a:xfrm>
        </p:spPr>
        <p:txBody>
          <a:bodyPr/>
          <a:lstStyle/>
          <a:p>
            <a:r>
              <a:rPr lang="es-PE" dirty="0" err="1">
                <a:latin typeface="Consolas" panose="020B0609020204030204" pitchFamily="49" charset="0"/>
              </a:rPr>
              <a:t>Conclusións</a:t>
            </a:r>
            <a:r>
              <a:rPr lang="es-PE" dirty="0">
                <a:latin typeface="Consolas" panose="020B0609020204030204" pitchFamily="49" charset="0"/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62B074-B883-4CE6-A0A4-83370FF6C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90"/>
          <a:stretch/>
        </p:blipFill>
        <p:spPr>
          <a:xfrm>
            <a:off x="2802626" y="3129337"/>
            <a:ext cx="6230059" cy="30721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D372E5-500D-45E2-A8CE-DC41CBCD49BB}"/>
              </a:ext>
            </a:extLst>
          </p:cNvPr>
          <p:cNvSpPr txBox="1"/>
          <p:nvPr/>
        </p:nvSpPr>
        <p:spPr>
          <a:xfrm>
            <a:off x="618687" y="1929116"/>
            <a:ext cx="112097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In conclusion, Michael Phelps is considered one of the greatest swimmers of all time, set multiple world records in his career and has dominated the discipline of swimming during several Olympic Games.</a:t>
            </a:r>
            <a:endParaRPr lang="es-PE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9983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109</TotalTime>
  <Words>131</Words>
  <Application>Microsoft Office PowerPoint</Application>
  <PresentationFormat>Panorámica</PresentationFormat>
  <Paragraphs>26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Consolas</vt:lpstr>
      <vt:lpstr>Gill Sans MT</vt:lpstr>
      <vt:lpstr>Galería</vt:lpstr>
      <vt:lpstr>what happened on a day like today?</vt:lpstr>
      <vt:lpstr>Presentación de PowerPoint</vt:lpstr>
      <vt:lpstr>Presentación de PowerPoint</vt:lpstr>
      <vt:lpstr>Conclusións: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 on a day like today?</dc:title>
  <dc:creator>ADMIN</dc:creator>
  <cp:lastModifiedBy>ADMIN</cp:lastModifiedBy>
  <cp:revision>1</cp:revision>
  <dcterms:created xsi:type="dcterms:W3CDTF">2023-06-29T23:59:33Z</dcterms:created>
  <dcterms:modified xsi:type="dcterms:W3CDTF">2023-06-30T01:49:12Z</dcterms:modified>
</cp:coreProperties>
</file>