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8" r:id="rId2"/>
    <p:sldId id="268" r:id="rId3"/>
    <p:sldId id="271" r:id="rId4"/>
    <p:sldId id="269" r:id="rId5"/>
    <p:sldId id="270" r:id="rId6"/>
    <p:sldId id="267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ED97F-713D-64C4-D7C8-EF004BEA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310855-9B99-1D23-8F27-E4F7C7B60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9BD2B-0661-F3E4-79B1-0ECBC4C4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1863E-A15B-415A-36E8-340E82EC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3A2EF-BA62-2FFA-F5C4-23F4347F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951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20207-A86D-C430-6D50-8C8CF8FA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4C5781-E32C-3F12-9C51-ED02A69A5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E5AA9-418D-7151-1BB0-80BED77E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40309-4894-0344-32F0-CC278F25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7B996-F24C-E078-8026-29BD3D8B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91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0D076B-D750-CD36-B590-0FCB62CF9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36F5AF-C323-3CA7-0D41-8B9A9546E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1607A-D125-37BC-DCFD-AE7A0FD3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6E24F-D9B7-32E6-3F53-DDF84A0C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BED71-4681-74D0-C1C0-B5304A2F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33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A906A-291E-5D41-4524-E0A7758A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79B42-E18A-3C85-C903-4CE4B8CA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76DBB-9EB9-D92A-8A6E-A55B9636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15BAA-B1C2-6AA9-0674-79DCC647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1C7CA-88E5-A7C0-EC53-7B0C7833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26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DEFCA-1800-0980-600B-A48D90F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1DF193-A749-60A8-04AC-56D332C5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9A6D16-C129-7A09-348E-95DF3FCF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00E45-F003-8CAD-719C-77ABE5AB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E0C45F-0BE7-CAC2-A67F-C74CF465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4716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4F758-AAFA-335A-34B5-BF7DCC9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AC2DF-95E9-1445-7564-49DAC401E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CE50D1-3E0A-1A79-2DC4-814F0F7E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3EEB1-4D43-8376-61AC-C2255E2C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CE852-C5F2-8102-FFC0-1F1734E8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088FF3-B575-6EB5-776F-22C27D22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61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BC1BB-4D7F-26F5-9A61-BBAA15D1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83FAF-7884-DCD6-40F1-3926C4BA4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68CFA0-20FC-4DF4-2136-79E44EAA3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FB04E-6FAB-8BCB-AD70-6A83B516B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4F2F62-CF79-2E9C-57CD-22373AF8A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11E709-ACAB-2464-7254-8DEAD05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3C8B0F-482D-936C-0E81-FA985411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1A6582-CA91-19AA-A1FB-6A1231B8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45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2B4E3-E70E-7B12-64BE-9083105E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61E287-83CF-8550-5F72-82733E84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470D15-A6CB-16F5-C7E0-6A9CDEC6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BB3D51-3AA7-3129-B4B2-6029610F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932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F0D4E5-F277-078E-6C37-02ECA39B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0D718-102C-4451-9346-F2065FD8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884507-2C7C-3227-CFEA-F1C2AE7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920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C7D3E-F752-42A0-2C8A-642AA973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8D1FB-178E-4B6D-DB4D-7462C09A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97D7B2-860F-B0BC-E994-A41FD2990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82AFC9-D0FF-1D52-FBC5-F5CDF9A6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4DAA4B-DFF7-E911-7CD8-D1CB2367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0EF13-BF3C-799E-5A0F-1B0E8B7E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60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B6175-ADB6-1324-F427-D4DACB75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8C38C1-B1D3-8EFE-FD44-6F4A2B083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D13E54-40D7-796B-A6BA-72FBF1276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E62E8D-A742-F00C-DC82-4AC66BE3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F536C-5360-07EA-7076-717B1D57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AD57B8-AA10-0017-4061-DAE626E0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1619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26F3347-5E2B-6912-55C9-013929020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743"/>
          <a:stretch/>
        </p:blipFill>
        <p:spPr>
          <a:xfrm>
            <a:off x="11393502" y="37701"/>
            <a:ext cx="810561" cy="121633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BFBD31-C79F-E241-CBC6-CBC9D755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9CB99-C129-B54A-9AD1-F772B72F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01A8C1-709F-2EB2-6917-F7BBFDC52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B1F7-DAF8-4EE6-80E3-F0D94EBE33B3}" type="datetimeFigureOut">
              <a:rPr lang="es-PE" smtClean="0"/>
              <a:t>2/05/2023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8F645C-89DF-151D-2D28-78FC19B19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Escolar1" panose="00000400000000000000" pitchFamily="2" charset="0"/>
              </a:defRPr>
            </a:lvl1pPr>
          </a:lstStyle>
          <a:p>
            <a:r>
              <a:rPr lang="es-MX" dirty="0"/>
              <a:t>Pie de Página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8051C9-B705-D533-3E04-5DCF2A59C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68"/>
            <a:ext cx="838200" cy="1309687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B468C-EF4E-3918-59C7-97A1FFBE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9A4AF0C-0955-C4B7-8EC7-DF63BDC793A3}"/>
              </a:ext>
            </a:extLst>
          </p:cNvPr>
          <p:cNvSpPr/>
          <p:nvPr userDrawn="1"/>
        </p:nvSpPr>
        <p:spPr>
          <a:xfrm>
            <a:off x="0" y="6356350"/>
            <a:ext cx="12191999" cy="501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>
                <a:effectLst/>
                <a:latin typeface="Escolar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hagas, hazlo bien</a:t>
            </a:r>
            <a:endParaRPr lang="es-PE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C3E202-C4C7-F2F6-4B47-D3265933395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21" y="5225145"/>
            <a:ext cx="754378" cy="11103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B28D83-4CB9-E47C-918B-9D3263B6E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t="15274" r="19854" b="9612"/>
          <a:stretch/>
        </p:blipFill>
        <p:spPr>
          <a:xfrm>
            <a:off x="0" y="6210000"/>
            <a:ext cx="115286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2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scolar1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2038E-5917-B2F5-94CC-3D1C0956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70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>
                <a:solidFill>
                  <a:srgbClr val="002060"/>
                </a:solidFill>
                <a:latin typeface="Escolar1" panose="00000400000000000000" pitchFamily="2" charset="0"/>
              </a:rPr>
              <a:t>Profesor Marco Aurelio Porro Chulli</a:t>
            </a:r>
            <a:endParaRPr lang="es-PE" sz="4800" b="1" dirty="0">
              <a:solidFill>
                <a:srgbClr val="002060"/>
              </a:solidFill>
              <a:latin typeface="Escolar1" panose="000004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9E4638-6D5A-6883-16E6-34C77A603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0" y="1797204"/>
            <a:ext cx="6439799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4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6000" b="1" dirty="0">
                <a:solidFill>
                  <a:srgbClr val="FF0000"/>
                </a:solidFill>
              </a:rPr>
              <a:t>Texto y Etiqueta de TuxPaint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602" y="1828800"/>
            <a:ext cx="4629093" cy="44901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600" dirty="0">
                <a:solidFill>
                  <a:srgbClr val="002060"/>
                </a:solidFill>
              </a:rPr>
              <a:t>Esta herramienta permite agregar texto a nuestro dibujo con el propósito de realizar una </a:t>
            </a:r>
            <a:r>
              <a:rPr lang="es-MX" sz="3600" b="1" dirty="0">
                <a:solidFill>
                  <a:srgbClr val="002060"/>
                </a:solidFill>
              </a:rPr>
              <a:t>descripción</a:t>
            </a:r>
            <a:r>
              <a:rPr lang="es-MX" sz="3600" dirty="0">
                <a:solidFill>
                  <a:srgbClr val="002060"/>
                </a:solidFill>
              </a:rPr>
              <a:t> o </a:t>
            </a:r>
            <a:r>
              <a:rPr lang="es-MX" sz="3600" b="1" dirty="0">
                <a:solidFill>
                  <a:srgbClr val="002060"/>
                </a:solidFill>
              </a:rPr>
              <a:t>anotación</a:t>
            </a:r>
            <a:r>
              <a:rPr lang="es-MX" sz="3600" dirty="0">
                <a:solidFill>
                  <a:srgbClr val="002060"/>
                </a:solidFill>
              </a:rPr>
              <a:t>.</a:t>
            </a:r>
            <a:endParaRPr lang="es-PE" sz="36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7AF469-DF85-F9D8-CE6A-0BEC3CE2D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28559" r="72155" b="64993"/>
          <a:stretch/>
        </p:blipFill>
        <p:spPr bwMode="auto">
          <a:xfrm>
            <a:off x="7552495" y="2694387"/>
            <a:ext cx="2361477" cy="1215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346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>
            <a:normAutofit/>
          </a:bodyPr>
          <a:lstStyle/>
          <a:p>
            <a:r>
              <a:rPr lang="es-PE" sz="6000" b="1" dirty="0">
                <a:solidFill>
                  <a:srgbClr val="FF0000"/>
                </a:solidFill>
              </a:rPr>
              <a:t>Texto y Etiqueta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0530" y="1484246"/>
            <a:ext cx="5575852" cy="4611756"/>
          </a:xfrm>
        </p:spPr>
        <p:txBody>
          <a:bodyPr>
            <a:noAutofit/>
          </a:bodyPr>
          <a:lstStyle/>
          <a:p>
            <a:pPr algn="just">
              <a:buFont typeface="Webdings" panose="05030102010509060703" pitchFamily="18" charset="2"/>
              <a:buChar char="þ"/>
            </a:pPr>
            <a:r>
              <a:rPr lang="es-MX" sz="3000" dirty="0">
                <a:solidFill>
                  <a:srgbClr val="002060"/>
                </a:solidFill>
              </a:rPr>
              <a:t>Vienen con varias fuentes</a:t>
            </a:r>
          </a:p>
          <a:p>
            <a:pPr algn="just">
              <a:buFont typeface="Webdings" panose="05030102010509060703" pitchFamily="18" charset="2"/>
              <a:buChar char="þ"/>
            </a:pPr>
            <a:r>
              <a:rPr lang="es-MX" sz="3000" dirty="0">
                <a:solidFill>
                  <a:srgbClr val="002060"/>
                </a:solidFill>
              </a:rPr>
              <a:t>Negrita, cursiva y el tamaño de la fuente se puede cambiar</a:t>
            </a:r>
          </a:p>
          <a:p>
            <a:pPr algn="just">
              <a:buFont typeface="Webdings" panose="05030102010509060703" pitchFamily="18" charset="2"/>
              <a:buChar char="þ"/>
            </a:pPr>
            <a:r>
              <a:rPr lang="es-MX" sz="3000" dirty="0">
                <a:solidFill>
                  <a:srgbClr val="002060"/>
                </a:solidFill>
              </a:rPr>
              <a:t>Padres/maestros pueden añadir más fuentes</a:t>
            </a:r>
          </a:p>
          <a:p>
            <a:pPr algn="just">
              <a:buFont typeface="Webdings" panose="05030102010509060703" pitchFamily="18" charset="2"/>
              <a:buChar char="þ"/>
            </a:pPr>
            <a:r>
              <a:rPr lang="es-MX" sz="3000" dirty="0">
                <a:solidFill>
                  <a:srgbClr val="002060"/>
                </a:solidFill>
              </a:rPr>
              <a:t>Soporta numerosos idiomas</a:t>
            </a:r>
          </a:p>
          <a:p>
            <a:pPr algn="just">
              <a:buFont typeface="Webdings" panose="05030102010509060703" pitchFamily="18" charset="2"/>
              <a:buChar char="þ"/>
            </a:pPr>
            <a:r>
              <a:rPr lang="es-MX" sz="3000" dirty="0">
                <a:solidFill>
                  <a:srgbClr val="002060"/>
                </a:solidFill>
              </a:rPr>
              <a:t>Las etiquetas pueden ser movidas o editadas después</a:t>
            </a:r>
            <a:endParaRPr lang="es-PE" sz="3000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759628-EA90-93E7-CE1A-EE97F31FD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/>
          <a:stretch/>
        </p:blipFill>
        <p:spPr>
          <a:xfrm>
            <a:off x="504890" y="1535524"/>
            <a:ext cx="5021268" cy="378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5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>
            <a:normAutofit/>
          </a:bodyPr>
          <a:lstStyle/>
          <a:p>
            <a:r>
              <a:rPr lang="es-PE" sz="6000" b="1" dirty="0">
                <a:solidFill>
                  <a:srgbClr val="FF0000"/>
                </a:solidFill>
              </a:rPr>
              <a:t>Uso del Texto y Etiqueta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58957"/>
            <a:ext cx="5575852" cy="51153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000" dirty="0">
                <a:solidFill>
                  <a:srgbClr val="002060"/>
                </a:solidFill>
              </a:rPr>
              <a:t>Podemos crear </a:t>
            </a:r>
            <a:r>
              <a:rPr lang="es-MX" sz="3000" b="1" dirty="0">
                <a:solidFill>
                  <a:srgbClr val="002060"/>
                </a:solidFill>
              </a:rPr>
              <a:t>textos</a:t>
            </a:r>
            <a:r>
              <a:rPr lang="es-MX" sz="3000" dirty="0">
                <a:solidFill>
                  <a:srgbClr val="002060"/>
                </a:solidFill>
              </a:rPr>
              <a:t> de manera sencilla, eligiendo el </a:t>
            </a:r>
            <a:r>
              <a:rPr lang="es-MX" sz="3000" b="1" dirty="0">
                <a:solidFill>
                  <a:srgbClr val="002060"/>
                </a:solidFill>
              </a:rPr>
              <a:t>tipo</a:t>
            </a:r>
            <a:r>
              <a:rPr lang="es-MX" sz="3000" dirty="0">
                <a:solidFill>
                  <a:srgbClr val="002060"/>
                </a:solidFill>
              </a:rPr>
              <a:t> de letra a la derecha, el color en la paleta de </a:t>
            </a:r>
            <a:r>
              <a:rPr lang="es-MX" sz="3000" b="1" dirty="0">
                <a:solidFill>
                  <a:srgbClr val="002060"/>
                </a:solidFill>
              </a:rPr>
              <a:t>color</a:t>
            </a:r>
            <a:r>
              <a:rPr lang="es-MX" sz="3000" dirty="0">
                <a:solidFill>
                  <a:srgbClr val="002060"/>
                </a:solidFill>
              </a:rPr>
              <a:t> y haciendo clic en la zona del escritorio donde queramos empezar. Aparece una caja donde vamos </a:t>
            </a:r>
            <a:r>
              <a:rPr lang="es-MX" sz="3000" b="1" dirty="0">
                <a:solidFill>
                  <a:srgbClr val="002060"/>
                </a:solidFill>
              </a:rPr>
              <a:t>escribiendo</a:t>
            </a:r>
            <a:r>
              <a:rPr lang="es-MX" sz="3000" dirty="0">
                <a:solidFill>
                  <a:srgbClr val="002060"/>
                </a:solidFill>
              </a:rPr>
              <a:t> el texto. Pulsando la tecla “TABULADOR” del teclado del equipo podemos cambiar el tipo de letra y el color en la misma línea. Para terminar pulsar la tecla “Intro”.</a:t>
            </a:r>
            <a:endParaRPr lang="es-PE" sz="3000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11EEE4-6282-B2D6-1AC6-2336DF398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0" t="7902" r="20978" b="10899"/>
          <a:stretch/>
        </p:blipFill>
        <p:spPr>
          <a:xfrm>
            <a:off x="6467061" y="1559912"/>
            <a:ext cx="4939746" cy="387069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2241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6000" b="1" dirty="0">
                <a:solidFill>
                  <a:srgbClr val="FF0000"/>
                </a:solidFill>
              </a:rPr>
              <a:t>Texto y Etiqueta de TuxPaint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3C74FE-ABB0-8744-DB15-A7632085E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74" t="10802" r="20652" b="27719"/>
          <a:stretch/>
        </p:blipFill>
        <p:spPr>
          <a:xfrm>
            <a:off x="2941982" y="1690688"/>
            <a:ext cx="874645" cy="42141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E2E312-D212-041B-A2C4-0CF3D639A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91" t="10996" r="20435" b="27525"/>
          <a:stretch/>
        </p:blipFill>
        <p:spPr>
          <a:xfrm>
            <a:off x="6710568" y="1690688"/>
            <a:ext cx="874645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3C9D8F-46B3-CCC0-2E76-12400E7C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2198668"/>
            <a:ext cx="2981183" cy="3103140"/>
          </a:xfrm>
          <a:prstGeom prst="rect">
            <a:avLst/>
          </a:prstGeom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AD05804D-2A4E-39BE-5C6A-B9FE1A3883B1}"/>
              </a:ext>
            </a:extLst>
          </p:cNvPr>
          <p:cNvSpPr/>
          <p:nvPr/>
        </p:nvSpPr>
        <p:spPr>
          <a:xfrm>
            <a:off x="5757379" y="562492"/>
            <a:ext cx="4669511" cy="3103140"/>
          </a:xfrm>
          <a:prstGeom prst="cloudCallout">
            <a:avLst>
              <a:gd name="adj1" fmla="val -75076"/>
              <a:gd name="adj2" fmla="val 1211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rgbClr val="FF0000"/>
                </a:solidFill>
                <a:latin typeface="Escolar1" panose="00000400000000000000" pitchFamily="2" charset="0"/>
              </a:rPr>
              <a:t>Muchas gracias </a:t>
            </a:r>
            <a:endParaRPr lang="es-PE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9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153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Escolar1</vt:lpstr>
      <vt:lpstr>Webdings</vt:lpstr>
      <vt:lpstr>Tema de Office</vt:lpstr>
      <vt:lpstr>Profesor Marco Aurelio Porro Chulli</vt:lpstr>
      <vt:lpstr>Texto y Etiqueta de TuxPaint</vt:lpstr>
      <vt:lpstr>Texto y Etiqueta</vt:lpstr>
      <vt:lpstr>Uso del Texto y Etiqueta</vt:lpstr>
      <vt:lpstr>Texto y Etiqueta de TuxPaint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 2</dc:title>
  <dc:creator>user06</dc:creator>
  <cp:lastModifiedBy>user06</cp:lastModifiedBy>
  <cp:revision>129</cp:revision>
  <dcterms:created xsi:type="dcterms:W3CDTF">2023-03-12T22:24:53Z</dcterms:created>
  <dcterms:modified xsi:type="dcterms:W3CDTF">2023-05-02T15:02:43Z</dcterms:modified>
</cp:coreProperties>
</file>