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9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8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8464FC-BA67-4F51-9FF7-DBE25BC1B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E03DB2-550B-4724-AED9-6CDD8791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465A54-5573-484E-B100-DD573A200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FE72B0-EFA3-4014-8CDC-1C287601B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760997-975D-4B2C-8156-B7D50D003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F8662-B246-4822-9C58-17B716C15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4A646E-FE31-4A4B-8671-F7388A435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733733-B757-4917-8037-20B16E428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A78D03B-F6D8-4A21-A4B8-5B61F420C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E4D19C5-78BE-416D-93DE-D9D3C66A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885153-0E8D-4E9D-84C9-72B30A898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E6907E2-1D55-4C28-BFEB-D3DED31F9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A6CF01-1EE4-4AED-917E-A399E29E8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D3E530-D97C-46B7-807C-65B63CD0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7659DC-F17B-46DE-AC6E-E17E8365A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EAA8CC2-E19B-4B07-BA97-B5C7B978D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9C9D14-88FE-4F59-9041-7FC5FD646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061BF0-EF9F-44AF-A8CD-67A63ADAE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D26BEE-06B3-412E-B8E6-6DD4A15EB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D99D3C-C411-4362-A855-0407BAB58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D83338-69DA-4BD2-9B7B-CF1BC2B6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ADBF0E-FFEA-499B-A3EE-61D967143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1F6D47-BE03-40C8-93D7-3727C3452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BB3A57-69CE-4A24-9F7D-4C04DDA62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86F159E-685A-4FE9-8883-D9C23B14E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DB9DB7-21A5-4A0C-9F59-79571BAF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893421-FD38-4970-90EF-FBF4E7F7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5253162-5698-4B03-BAB7-2034949EE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DA1941-59E5-4945-8CF8-FE50F0197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99BEA3-F0ED-4CE7-BE3D-FD9BF7772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D1AE72F-67C2-48F4-BF50-DD80CF4AA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804CC83-E412-4E00-9849-9C2A12D58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lowchart: Document 43">
            <a:extLst>
              <a:ext uri="{FF2B5EF4-FFF2-40B4-BE49-F238E27FC236}">
                <a16:creationId xmlns:a16="http://schemas.microsoft.com/office/drawing/2014/main" id="{32FE619E-19C4-42B9-AB51-CA7CBE37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995623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trones de hojas coloridos">
            <a:extLst>
              <a:ext uri="{FF2B5EF4-FFF2-40B4-BE49-F238E27FC236}">
                <a16:creationId xmlns:a16="http://schemas.microsoft.com/office/drawing/2014/main" id="{F4F48A54-ED74-E560-FED0-7BC5CDB49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2807" r="1" b="30946"/>
          <a:stretch/>
        </p:blipFill>
        <p:spPr>
          <a:xfrm>
            <a:off x="20" y="10"/>
            <a:ext cx="12185128" cy="3944686"/>
          </a:xfrm>
          <a:custGeom>
            <a:avLst/>
            <a:gdLst/>
            <a:ahLst/>
            <a:cxnLst/>
            <a:rect l="l" t="t" r="r" b="b"/>
            <a:pathLst>
              <a:path w="12185148" h="3944696">
                <a:moveTo>
                  <a:pt x="0" y="0"/>
                </a:moveTo>
                <a:lnTo>
                  <a:pt x="12185148" y="0"/>
                </a:lnTo>
                <a:lnTo>
                  <a:pt x="12185148" y="3204268"/>
                </a:lnTo>
                <a:cubicBezTo>
                  <a:pt x="6279648" y="3204268"/>
                  <a:pt x="6095102" y="4350040"/>
                  <a:pt x="547161" y="3790988"/>
                </a:cubicBezTo>
                <a:lnTo>
                  <a:pt x="0" y="373220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8CE75A-63B6-A766-24FF-4E3FC0FB7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668980"/>
            <a:ext cx="10809844" cy="1874384"/>
          </a:xfrm>
        </p:spPr>
        <p:txBody>
          <a:bodyPr anchor="t">
            <a:noAutofit/>
          </a:bodyPr>
          <a:lstStyle/>
          <a:p>
            <a:pPr algn="ctr"/>
            <a:r>
              <a:rPr lang="es-ES" sz="8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Cambios propios de la pubertad</a:t>
            </a:r>
            <a:endParaRPr lang="es-PE" sz="8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C200A5-2C92-E311-7884-F89161E6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7" y="4536953"/>
            <a:ext cx="7379062" cy="1633637"/>
          </a:xfrm>
        </p:spPr>
        <p:txBody>
          <a:bodyPr anchor="t">
            <a:normAutofit/>
          </a:bodyPr>
          <a:lstStyle/>
          <a:p>
            <a:r>
              <a:rPr lang="es-ES" dirty="0"/>
              <a:t>Estudiante: Piero David Pérez Carmen Domínguez</a:t>
            </a:r>
          </a:p>
          <a:p>
            <a:r>
              <a:rPr lang="es-ES" dirty="0"/>
              <a:t>Curso: Desarrollo Personal</a:t>
            </a:r>
          </a:p>
          <a:p>
            <a:r>
              <a:rPr lang="es-ES" dirty="0"/>
              <a:t>Profesor: Edson Rivas Córdova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6256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0B4471-351D-AB01-19CD-5AC82A658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93"/>
          <a:stretch/>
        </p:blipFill>
        <p:spPr>
          <a:xfrm>
            <a:off x="3829878" y="2143331"/>
            <a:ext cx="4532244" cy="2334797"/>
          </a:xfrm>
          <a:prstGeom prst="rect">
            <a:avLst/>
          </a:prstGeom>
        </p:spPr>
      </p:pic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7DF0905-EF9A-4BFD-3DD5-BE1C77D9AA19}"/>
              </a:ext>
            </a:extLst>
          </p:cNvPr>
          <p:cNvSpPr/>
          <p:nvPr/>
        </p:nvSpPr>
        <p:spPr>
          <a:xfrm>
            <a:off x="-13260" y="2040836"/>
            <a:ext cx="3829879" cy="2437292"/>
          </a:xfrm>
          <a:prstGeom prst="flowChartConnector">
            <a:avLst/>
          </a:prstGeom>
          <a:solidFill>
            <a:srgbClr val="FFC0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/>
          </a:p>
          <a:p>
            <a:pPr algn="ctr"/>
            <a:r>
              <a:rPr lang="es-ES" sz="3200" dirty="0">
                <a:solidFill>
                  <a:schemeClr val="accent2">
                    <a:lumMod val="50000"/>
                  </a:schemeClr>
                </a:solidFill>
              </a:rPr>
              <a:t>¿Qué ocurre?</a:t>
            </a:r>
            <a:endParaRPr lang="es-E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9A8B2A-A597-EE85-D4CA-B2322F70A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919" y="4584838"/>
            <a:ext cx="3920262" cy="21273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986749-1F7C-B9E4-536E-5D33B8E54C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1400" y="2040836"/>
            <a:ext cx="3631096" cy="243729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467B29-3DD6-A7AD-1B66-2971E5E9A4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4919" y="103704"/>
            <a:ext cx="3829881" cy="206102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34E0A4E-01E1-351F-A3D3-5DFCCDBF29DA}"/>
              </a:ext>
            </a:extLst>
          </p:cNvPr>
          <p:cNvSpPr txBox="1"/>
          <p:nvPr/>
        </p:nvSpPr>
        <p:spPr>
          <a:xfrm>
            <a:off x="3988901" y="145774"/>
            <a:ext cx="337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         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</a:rPr>
              <a:t>¿Qué es?</a:t>
            </a:r>
            <a:endParaRPr lang="es-PE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92F1A5-5B2D-3968-BECE-BB2B86AC23DF}"/>
              </a:ext>
            </a:extLst>
          </p:cNvPr>
          <p:cNvSpPr txBox="1"/>
          <p:nvPr/>
        </p:nvSpPr>
        <p:spPr>
          <a:xfrm>
            <a:off x="4406348" y="772619"/>
            <a:ext cx="3379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1ra fase de la adolescencia.</a:t>
            </a:r>
          </a:p>
          <a:p>
            <a:pPr algn="ctr"/>
            <a:r>
              <a:rPr lang="es-ES" sz="2000" dirty="0"/>
              <a:t>Crecimiento corporal.</a:t>
            </a:r>
          </a:p>
          <a:p>
            <a:pPr algn="ctr"/>
            <a:r>
              <a:rPr lang="es-ES" sz="2000" dirty="0"/>
              <a:t>Maduración sexual</a:t>
            </a:r>
            <a:endParaRPr lang="es-PE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D9D620D-3E44-57EE-8EC9-BB9BBF5FE28E}"/>
              </a:ext>
            </a:extLst>
          </p:cNvPr>
          <p:cNvSpPr txBox="1"/>
          <p:nvPr/>
        </p:nvSpPr>
        <p:spPr>
          <a:xfrm>
            <a:off x="205404" y="2679220"/>
            <a:ext cx="350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Cerebro – envía hormonas (estrógeno y testosterona) para nuestro desarrollo sexual.</a:t>
            </a:r>
          </a:p>
          <a:p>
            <a:pPr algn="ctr"/>
            <a:endParaRPr lang="es-PE" dirty="0"/>
          </a:p>
          <a:p>
            <a:pPr algn="ctr"/>
            <a:r>
              <a:rPr lang="es-PE" dirty="0"/>
              <a:t>Provocan diversos cambios.</a:t>
            </a:r>
          </a:p>
          <a:p>
            <a:pPr algn="ctr"/>
            <a:r>
              <a:rPr lang="es-PE" dirty="0"/>
              <a:t>              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ABCFB8-CC7D-CE81-5C3F-CC50D25D65F6}"/>
              </a:ext>
            </a:extLst>
          </p:cNvPr>
          <p:cNvSpPr txBox="1"/>
          <p:nvPr/>
        </p:nvSpPr>
        <p:spPr>
          <a:xfrm>
            <a:off x="7785652" y="2139108"/>
            <a:ext cx="4002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               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</a:rPr>
              <a:t>Cambios</a:t>
            </a:r>
            <a:endParaRPr lang="es-P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7CFAC1-B2BF-CC5E-FB4E-5F70E025DEC2}"/>
              </a:ext>
            </a:extLst>
          </p:cNvPr>
          <p:cNvSpPr txBox="1"/>
          <p:nvPr/>
        </p:nvSpPr>
        <p:spPr>
          <a:xfrm>
            <a:off x="8656988" y="3075057"/>
            <a:ext cx="3747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/>
              <a:t>Físicos           - Sociales</a:t>
            </a:r>
          </a:p>
          <a:p>
            <a:r>
              <a:rPr lang="es-ES" sz="2000" dirty="0"/>
              <a:t>  - Emocionales</a:t>
            </a:r>
            <a:endParaRPr lang="es-PE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8D6AFF-2507-D5A1-0543-97C610F62DD1}"/>
              </a:ext>
            </a:extLst>
          </p:cNvPr>
          <p:cNvSpPr txBox="1"/>
          <p:nvPr/>
        </p:nvSpPr>
        <p:spPr>
          <a:xfrm>
            <a:off x="4876800" y="4696435"/>
            <a:ext cx="326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50000"/>
                  </a:schemeClr>
                </a:solidFill>
              </a:rPr>
              <a:t>Suele darse</a:t>
            </a:r>
            <a:endParaRPr lang="es-PE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C1F9A3-7E8D-EAAA-721D-86C5AE09BC37}"/>
              </a:ext>
            </a:extLst>
          </p:cNvPr>
          <p:cNvSpPr txBox="1"/>
          <p:nvPr/>
        </p:nvSpPr>
        <p:spPr>
          <a:xfrm>
            <a:off x="4141303" y="5121604"/>
            <a:ext cx="3827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Hombres: empieza 10-13 años.</a:t>
            </a:r>
          </a:p>
          <a:p>
            <a:r>
              <a:rPr lang="es-ES" sz="2000" dirty="0"/>
              <a:t>                 termina 15-17 años.</a:t>
            </a:r>
          </a:p>
          <a:p>
            <a:r>
              <a:rPr lang="es-ES" sz="2000" dirty="0"/>
              <a:t>Mujeres: empieza 9-12 años.</a:t>
            </a:r>
          </a:p>
          <a:p>
            <a:r>
              <a:rPr lang="es-ES" sz="2000" dirty="0"/>
              <a:t>              termina 14-15 años.</a:t>
            </a:r>
          </a:p>
        </p:txBody>
      </p:sp>
    </p:spTree>
    <p:extLst>
      <p:ext uri="{BB962C8B-B14F-4D97-AF65-F5344CB8AC3E}">
        <p14:creationId xmlns:p14="http://schemas.microsoft.com/office/powerpoint/2010/main" val="303020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4833B69-C713-C8CF-8ECF-C497A51F93C6}"/>
              </a:ext>
            </a:extLst>
          </p:cNvPr>
          <p:cNvSpPr/>
          <p:nvPr/>
        </p:nvSpPr>
        <p:spPr>
          <a:xfrm>
            <a:off x="587388" y="33131"/>
            <a:ext cx="6597617" cy="1258956"/>
          </a:xfrm>
          <a:prstGeom prst="rightArrow">
            <a:avLst/>
          </a:prstGeom>
          <a:solidFill>
            <a:schemeClr val="accent4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AE16D5-C5D9-5453-F73C-18655CFA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54" y="33131"/>
            <a:ext cx="10325000" cy="954155"/>
          </a:xfrm>
        </p:spPr>
        <p:txBody>
          <a:bodyPr>
            <a:normAutofit/>
          </a:bodyPr>
          <a:lstStyle/>
          <a:p>
            <a:r>
              <a:rPr lang="es-ES" dirty="0"/>
              <a:t>Cambios en la pubertad: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A3D77F-43B6-BC2B-5793-266B9A7D4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1166192"/>
            <a:ext cx="10325000" cy="4738376"/>
          </a:xfrm>
        </p:spPr>
        <p:txBody>
          <a:bodyPr>
            <a:normAutofit/>
          </a:bodyPr>
          <a:lstStyle/>
          <a:p>
            <a:r>
              <a:rPr lang="es-ES" sz="2800" dirty="0"/>
              <a:t>Cambios Físicos </a:t>
            </a:r>
          </a:p>
          <a:p>
            <a:pPr marL="0" indent="0">
              <a:buNone/>
            </a:pPr>
            <a:r>
              <a:rPr lang="es-ES" sz="2800" dirty="0"/>
              <a:t>  </a:t>
            </a:r>
            <a:r>
              <a:rPr lang="es-ES" sz="2400" dirty="0"/>
              <a:t>Cambios en la apariencia y el cuerpo:</a:t>
            </a:r>
          </a:p>
          <a:p>
            <a:pPr marL="0" indent="0">
              <a:buNone/>
            </a:pPr>
            <a:r>
              <a:rPr lang="es-ES" sz="2400" dirty="0"/>
              <a:t>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79927C-4958-411E-15BB-3FC1C607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11" y="2584655"/>
            <a:ext cx="1438476" cy="35324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B8B522-5DC2-704F-FF09-E352E485C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371" y="2539659"/>
            <a:ext cx="1438476" cy="3681094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6F792FA-0794-C423-D9A8-48B12B05AE98}"/>
              </a:ext>
            </a:extLst>
          </p:cNvPr>
          <p:cNvSpPr/>
          <p:nvPr/>
        </p:nvSpPr>
        <p:spPr>
          <a:xfrm>
            <a:off x="5642542" y="2508336"/>
            <a:ext cx="1804799" cy="10270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Aumento de estatura, peso y órganos internos</a:t>
            </a:r>
            <a:endParaRPr lang="es-PE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BDE7D74-E09D-ACB8-ECFE-0B058CD15932}"/>
              </a:ext>
            </a:extLst>
          </p:cNvPr>
          <p:cNvSpPr/>
          <p:nvPr/>
        </p:nvSpPr>
        <p:spPr>
          <a:xfrm>
            <a:off x="5648042" y="3710610"/>
            <a:ext cx="1804799" cy="7421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Aparición de acné</a:t>
            </a:r>
            <a:endParaRPr lang="es-PE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4C857D8-072F-F0B9-D696-5B018D8D8E4E}"/>
              </a:ext>
            </a:extLst>
          </p:cNvPr>
          <p:cNvSpPr/>
          <p:nvPr/>
        </p:nvSpPr>
        <p:spPr>
          <a:xfrm>
            <a:off x="5642542" y="4635008"/>
            <a:ext cx="1804799" cy="7421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Vello púbico y axilar</a:t>
            </a:r>
            <a:endParaRPr lang="es-PE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B62A79D-0FA5-409C-CC0E-FB7FF4F47D75}"/>
              </a:ext>
            </a:extLst>
          </p:cNvPr>
          <p:cNvSpPr/>
          <p:nvPr/>
        </p:nvSpPr>
        <p:spPr>
          <a:xfrm>
            <a:off x="828793" y="2607728"/>
            <a:ext cx="1805815" cy="8282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Crecimiento de senos</a:t>
            </a:r>
            <a:endParaRPr lang="es-PE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DEA424F-B015-8BE7-764F-0675BE805466}"/>
              </a:ext>
            </a:extLst>
          </p:cNvPr>
          <p:cNvSpPr/>
          <p:nvPr/>
        </p:nvSpPr>
        <p:spPr>
          <a:xfrm>
            <a:off x="722102" y="3638084"/>
            <a:ext cx="2019195" cy="7421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Ensanchamiento de caderas</a:t>
            </a:r>
            <a:endParaRPr lang="es-PE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B69AC81-B41B-D890-B8D0-4E583C8D86E3}"/>
              </a:ext>
            </a:extLst>
          </p:cNvPr>
          <p:cNvSpPr/>
          <p:nvPr/>
        </p:nvSpPr>
        <p:spPr>
          <a:xfrm>
            <a:off x="5642541" y="5526699"/>
            <a:ext cx="1804799" cy="6415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Cambio en la voz</a:t>
            </a:r>
            <a:endParaRPr lang="es-PE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D183F5F-83C8-4B31-4AC3-61DEB2593342}"/>
              </a:ext>
            </a:extLst>
          </p:cNvPr>
          <p:cNvSpPr/>
          <p:nvPr/>
        </p:nvSpPr>
        <p:spPr>
          <a:xfrm>
            <a:off x="9733267" y="2462430"/>
            <a:ext cx="2112074" cy="10270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Crecimiento del aparato reproductor y testículos.</a:t>
            </a:r>
            <a:endParaRPr lang="es-PE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4907449-F843-F19B-9EB7-CC8DF7E455C1}"/>
              </a:ext>
            </a:extLst>
          </p:cNvPr>
          <p:cNvSpPr/>
          <p:nvPr/>
        </p:nvSpPr>
        <p:spPr>
          <a:xfrm>
            <a:off x="9737880" y="3909032"/>
            <a:ext cx="2112074" cy="6828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Vello facial</a:t>
            </a:r>
            <a:endParaRPr lang="es-PE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31E8FF0-58AF-8215-06CB-405897773D43}"/>
              </a:ext>
            </a:extLst>
          </p:cNvPr>
          <p:cNvSpPr/>
          <p:nvPr/>
        </p:nvSpPr>
        <p:spPr>
          <a:xfrm>
            <a:off x="722102" y="4620823"/>
            <a:ext cx="2019195" cy="14418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Desarrollo del aparato reproductor (ovulación y menstruación)</a:t>
            </a:r>
            <a:endParaRPr lang="es-PE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2D60CF3-2934-4BBB-9811-41D27E9E5235}"/>
              </a:ext>
            </a:extLst>
          </p:cNvPr>
          <p:cNvSpPr/>
          <p:nvPr/>
        </p:nvSpPr>
        <p:spPr>
          <a:xfrm>
            <a:off x="9761880" y="5081846"/>
            <a:ext cx="2054849" cy="9607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Los músculos crecen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29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606A44-DB13-DDD1-B7F0-BF2A51A5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36" y="234173"/>
            <a:ext cx="10325000" cy="5669670"/>
          </a:xfrm>
        </p:spPr>
        <p:txBody>
          <a:bodyPr/>
          <a:lstStyle/>
          <a:p>
            <a:r>
              <a:rPr lang="es-ES" sz="2800" dirty="0"/>
              <a:t>Cambios</a:t>
            </a:r>
            <a:r>
              <a:rPr lang="es-ES" dirty="0"/>
              <a:t> </a:t>
            </a:r>
            <a:r>
              <a:rPr lang="es-ES" sz="2800" dirty="0"/>
              <a:t>Emocionales</a:t>
            </a:r>
            <a:endParaRPr lang="es-PE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7C29D7-A624-2946-D746-A06B6299469E}"/>
              </a:ext>
            </a:extLst>
          </p:cNvPr>
          <p:cNvSpPr txBox="1"/>
          <p:nvPr/>
        </p:nvSpPr>
        <p:spPr>
          <a:xfrm>
            <a:off x="728870" y="954157"/>
            <a:ext cx="595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6ED7162-DB98-23B7-8188-066D7A2FFA45}"/>
              </a:ext>
            </a:extLst>
          </p:cNvPr>
          <p:cNvSpPr txBox="1"/>
          <p:nvPr/>
        </p:nvSpPr>
        <p:spPr>
          <a:xfrm>
            <a:off x="848139" y="1099930"/>
            <a:ext cx="424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presentan emociones más intensas</a:t>
            </a:r>
            <a:endParaRPr lang="es-PE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083E58D-B263-A573-4D3B-7C8FA0F3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457" y="769247"/>
            <a:ext cx="2440366" cy="531950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58FE70F-4BA5-344F-8CCA-8AD075D4F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7" y="1746261"/>
            <a:ext cx="3916017" cy="249412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1D59725-4326-6804-E365-43D6D2DE3003}"/>
              </a:ext>
            </a:extLst>
          </p:cNvPr>
          <p:cNvSpPr txBox="1"/>
          <p:nvPr/>
        </p:nvSpPr>
        <p:spPr>
          <a:xfrm>
            <a:off x="5400828" y="1099930"/>
            <a:ext cx="340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Cambios repentinos de humor</a:t>
            </a:r>
            <a:endParaRPr lang="es-PE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6D94B87-C35C-2A00-961B-0579059550AF}"/>
              </a:ext>
            </a:extLst>
          </p:cNvPr>
          <p:cNvSpPr/>
          <p:nvPr/>
        </p:nvSpPr>
        <p:spPr>
          <a:xfrm>
            <a:off x="4834720" y="1844580"/>
            <a:ext cx="4291737" cy="22974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Puede presentarse inseguridad ya que te estás acostumbrando a un nuevo cuerpo.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14BA857-D136-D76E-C101-AC85E906D1EF}"/>
              </a:ext>
            </a:extLst>
          </p:cNvPr>
          <p:cNvSpPr/>
          <p:nvPr/>
        </p:nvSpPr>
        <p:spPr>
          <a:xfrm>
            <a:off x="1263617" y="4624472"/>
            <a:ext cx="2440366" cy="9342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Cambios de humor</a:t>
            </a:r>
            <a:endParaRPr lang="es-PE" dirty="0"/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8B84A5BE-C4AB-15BB-FDB4-B053989686C0}"/>
              </a:ext>
            </a:extLst>
          </p:cNvPr>
          <p:cNvSpPr/>
          <p:nvPr/>
        </p:nvSpPr>
        <p:spPr>
          <a:xfrm>
            <a:off x="5897217" y="4943061"/>
            <a:ext cx="2392029" cy="1680766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Establecemos relaciones de amistad para sentirnos bien emocionalmente</a:t>
            </a:r>
          </a:p>
        </p:txBody>
      </p:sp>
    </p:spTree>
    <p:extLst>
      <p:ext uri="{BB962C8B-B14F-4D97-AF65-F5344CB8AC3E}">
        <p14:creationId xmlns:p14="http://schemas.microsoft.com/office/powerpoint/2010/main" val="108400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1B99D-63C4-73E0-C4CB-35E563F8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34" y="206530"/>
            <a:ext cx="11275635" cy="6340043"/>
          </a:xfrm>
        </p:spPr>
        <p:txBody>
          <a:bodyPr>
            <a:normAutofit/>
          </a:bodyPr>
          <a:lstStyle/>
          <a:p>
            <a:r>
              <a:rPr lang="es-ES" sz="2800" dirty="0"/>
              <a:t>Cambios Sociales</a:t>
            </a:r>
            <a:endParaRPr lang="es-PE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7CD0E4-3CBF-9FFE-EF1F-48F2ECC6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4" y="901065"/>
            <a:ext cx="5259149" cy="25279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A5D4203-464F-74D4-19BF-88B13FDC4795}"/>
              </a:ext>
            </a:extLst>
          </p:cNvPr>
          <p:cNvSpPr txBox="1"/>
          <p:nvPr/>
        </p:nvSpPr>
        <p:spPr>
          <a:xfrm>
            <a:off x="6096000" y="639389"/>
            <a:ext cx="5512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Consiste en la búsqueda de autonomía e independencia.</a:t>
            </a:r>
          </a:p>
          <a:p>
            <a:endParaRPr lang="es-ES" sz="2400" dirty="0"/>
          </a:p>
          <a:p>
            <a:r>
              <a:rPr lang="es-ES" sz="2400" dirty="0"/>
              <a:t>Cuestionamos la autoridad de personas adultas.</a:t>
            </a:r>
          </a:p>
          <a:p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F59C9B-FE6C-9493-52A1-8BA33FE5D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19" y="3184078"/>
            <a:ext cx="4982817" cy="31261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D0206B5-61CC-A478-23E6-F07795020EA5}"/>
              </a:ext>
            </a:extLst>
          </p:cNvPr>
          <p:cNvSpPr txBox="1"/>
          <p:nvPr/>
        </p:nvSpPr>
        <p:spPr>
          <a:xfrm>
            <a:off x="285906" y="4169473"/>
            <a:ext cx="61092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Buscamos pertenecer a un grupo social en el que nos valoren y respeten.</a:t>
            </a:r>
          </a:p>
          <a:p>
            <a:endParaRPr lang="es-ES" sz="2400" dirty="0"/>
          </a:p>
          <a:p>
            <a:r>
              <a:rPr lang="es-ES" sz="2400" dirty="0"/>
              <a:t>Hacemos amistades.</a:t>
            </a:r>
          </a:p>
        </p:txBody>
      </p:sp>
    </p:spTree>
    <p:extLst>
      <p:ext uri="{BB962C8B-B14F-4D97-AF65-F5344CB8AC3E}">
        <p14:creationId xmlns:p14="http://schemas.microsoft.com/office/powerpoint/2010/main" val="3471003063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225</Words>
  <Application>Microsoft Office PowerPoint</Application>
  <PresentationFormat>Panorámica</PresentationFormat>
  <Paragraphs>54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Grandview</vt:lpstr>
      <vt:lpstr>Wingdings</vt:lpstr>
      <vt:lpstr>CosineVTI</vt:lpstr>
      <vt:lpstr>Cambios propios de la pubertad</vt:lpstr>
      <vt:lpstr>Presentación de PowerPoint</vt:lpstr>
      <vt:lpstr>Cambios en la pubertad: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propios de la pubertad</dc:title>
  <dc:creator>Wiston Elias Perez Perez</dc:creator>
  <cp:lastModifiedBy>Wiston Elias Perez Perez</cp:lastModifiedBy>
  <cp:revision>9</cp:revision>
  <dcterms:created xsi:type="dcterms:W3CDTF">2023-07-17T21:01:37Z</dcterms:created>
  <dcterms:modified xsi:type="dcterms:W3CDTF">2023-07-18T03:20:07Z</dcterms:modified>
</cp:coreProperties>
</file>