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8" y="-16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1088136" y="4800600"/>
            <a:ext cx="2514600" cy="2011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3029" y="7453762"/>
            <a:ext cx="2528316" cy="1219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98036" y="4820412"/>
            <a:ext cx="2602991" cy="18516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06481" y="3902698"/>
            <a:ext cx="2364894" cy="0"/>
          </a:xfrm>
          <a:custGeom>
            <a:avLst/>
            <a:gdLst/>
            <a:ahLst/>
            <a:cxnLst/>
            <a:rect l="l" t="t" r="r" b="b"/>
            <a:pathLst>
              <a:path w="2364894">
                <a:moveTo>
                  <a:pt x="0" y="0"/>
                </a:moveTo>
                <a:lnTo>
                  <a:pt x="236489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4572889" y="3902698"/>
            <a:ext cx="1668768" cy="0"/>
          </a:xfrm>
          <a:custGeom>
            <a:avLst/>
            <a:gdLst/>
            <a:ahLst/>
            <a:cxnLst/>
            <a:rect l="l" t="t" r="r" b="b"/>
            <a:pathLst>
              <a:path w="1668768">
                <a:moveTo>
                  <a:pt x="0" y="0"/>
                </a:moveTo>
                <a:lnTo>
                  <a:pt x="1668768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068120" y="947674"/>
            <a:ext cx="53279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4" baseline="3413" dirty="0">
                <a:latin typeface="Calibri Light"/>
                <a:cs typeface="Calibri Light"/>
              </a:rPr>
              <a:t>A</a:t>
            </a:r>
            <a:r>
              <a:rPr sz="3600" spc="-54" baseline="3413" dirty="0">
                <a:latin typeface="Calibri Light"/>
                <a:cs typeface="Calibri Light"/>
              </a:rPr>
              <a:t>2</a:t>
            </a:r>
            <a:r>
              <a:rPr sz="3600" spc="-44" baseline="3413" dirty="0">
                <a:latin typeface="Calibri Light"/>
                <a:cs typeface="Calibri Light"/>
              </a:rPr>
              <a:t>+</a:t>
            </a:r>
            <a:r>
              <a:rPr sz="3600" spc="0" baseline="3413" dirty="0">
                <a:latin typeface="Calibri Light"/>
                <a:cs typeface="Calibri Light"/>
              </a:rPr>
              <a:t>:</a:t>
            </a:r>
            <a:r>
              <a:rPr sz="3600" spc="-94" baseline="3413" dirty="0">
                <a:latin typeface="Calibri Light"/>
                <a:cs typeface="Calibri Light"/>
              </a:rPr>
              <a:t> </a:t>
            </a:r>
            <a:r>
              <a:rPr sz="3600" spc="-159" baseline="3413" dirty="0">
                <a:latin typeface="Calibri Light"/>
                <a:cs typeface="Calibri Light"/>
              </a:rPr>
              <a:t>W</a:t>
            </a:r>
            <a:r>
              <a:rPr sz="3600" spc="-50" baseline="3413" dirty="0">
                <a:latin typeface="Calibri Light"/>
                <a:cs typeface="Calibri Light"/>
              </a:rPr>
              <a:t>or</a:t>
            </a:r>
            <a:r>
              <a:rPr sz="3600" spc="-75" baseline="3413" dirty="0">
                <a:latin typeface="Calibri Light"/>
                <a:cs typeface="Calibri Light"/>
              </a:rPr>
              <a:t>k</a:t>
            </a:r>
            <a:r>
              <a:rPr sz="3600" spc="-54" baseline="3413" dirty="0">
                <a:latin typeface="Calibri Light"/>
                <a:cs typeface="Calibri Light"/>
              </a:rPr>
              <a:t>s</a:t>
            </a:r>
            <a:r>
              <a:rPr sz="3600" spc="-50" baseline="3413" dirty="0">
                <a:latin typeface="Calibri Light"/>
                <a:cs typeface="Calibri Light"/>
              </a:rPr>
              <a:t>h</a:t>
            </a:r>
            <a:r>
              <a:rPr sz="3600" spc="-44" baseline="3413" dirty="0">
                <a:latin typeface="Calibri Light"/>
                <a:cs typeface="Calibri Light"/>
              </a:rPr>
              <a:t>e</a:t>
            </a:r>
            <a:r>
              <a:rPr sz="3600" spc="-59" baseline="3413" dirty="0">
                <a:latin typeface="Calibri Light"/>
                <a:cs typeface="Calibri Light"/>
              </a:rPr>
              <a:t>e</a:t>
            </a:r>
            <a:r>
              <a:rPr sz="3600" spc="0" baseline="3413" dirty="0">
                <a:latin typeface="Calibri Light"/>
                <a:cs typeface="Calibri Light"/>
              </a:rPr>
              <a:t>t</a:t>
            </a:r>
            <a:r>
              <a:rPr sz="3600" spc="-94" baseline="3413" dirty="0">
                <a:latin typeface="Calibri Light"/>
                <a:cs typeface="Calibri Light"/>
              </a:rPr>
              <a:t> </a:t>
            </a:r>
            <a:r>
              <a:rPr sz="3600" spc="-54" baseline="3413" dirty="0">
                <a:latin typeface="Calibri Light"/>
                <a:cs typeface="Calibri Light"/>
              </a:rPr>
              <a:t>1</a:t>
            </a:r>
            <a:r>
              <a:rPr sz="3600" spc="0" baseline="3413" dirty="0">
                <a:latin typeface="Calibri Light"/>
                <a:cs typeface="Calibri Light"/>
              </a:rPr>
              <a:t>:</a:t>
            </a:r>
            <a:r>
              <a:rPr sz="3600" spc="-94" baseline="3413" dirty="0">
                <a:latin typeface="Calibri Light"/>
                <a:cs typeface="Calibri Light"/>
              </a:rPr>
              <a:t> </a:t>
            </a:r>
            <a:r>
              <a:rPr sz="3600" spc="-54" baseline="3413" dirty="0">
                <a:latin typeface="Calibri Light"/>
                <a:cs typeface="Calibri Light"/>
              </a:rPr>
              <a:t>18/0</a:t>
            </a:r>
            <a:r>
              <a:rPr sz="3600" spc="4" baseline="3413" dirty="0">
                <a:latin typeface="Calibri Light"/>
                <a:cs typeface="Calibri Light"/>
              </a:rPr>
              <a:t>6</a:t>
            </a:r>
            <a:r>
              <a:rPr sz="3600" spc="0" baseline="3413" dirty="0">
                <a:latin typeface="Calibri Light"/>
                <a:cs typeface="Calibri Light"/>
              </a:rPr>
              <a:t>-</a:t>
            </a:r>
            <a:r>
              <a:rPr sz="3600" spc="-99" baseline="3413" dirty="0">
                <a:latin typeface="Calibri Light"/>
                <a:cs typeface="Calibri Light"/>
              </a:rPr>
              <a:t> </a:t>
            </a:r>
            <a:r>
              <a:rPr sz="3600" spc="-139" baseline="3413" dirty="0">
                <a:latin typeface="Calibri Light"/>
                <a:cs typeface="Calibri Light"/>
              </a:rPr>
              <a:t>V</a:t>
            </a:r>
            <a:r>
              <a:rPr sz="3600" spc="-50" baseline="3413" dirty="0">
                <a:latin typeface="Calibri Light"/>
                <a:cs typeface="Calibri Light"/>
              </a:rPr>
              <a:t>o</a:t>
            </a:r>
            <a:r>
              <a:rPr sz="3600" spc="-69" baseline="3413" dirty="0">
                <a:latin typeface="Calibri Light"/>
                <a:cs typeface="Calibri Light"/>
              </a:rPr>
              <a:t>c</a:t>
            </a:r>
            <a:r>
              <a:rPr sz="3600" spc="-50" baseline="3413" dirty="0">
                <a:latin typeface="Calibri Light"/>
                <a:cs typeface="Calibri Light"/>
              </a:rPr>
              <a:t>abula</a:t>
            </a:r>
            <a:r>
              <a:rPr sz="3600" spc="-34" baseline="3413" dirty="0">
                <a:latin typeface="Calibri Light"/>
                <a:cs typeface="Calibri Light"/>
              </a:rPr>
              <a:t>r</a:t>
            </a:r>
            <a:r>
              <a:rPr sz="3600" spc="0" baseline="3413" dirty="0">
                <a:latin typeface="Calibri Light"/>
                <a:cs typeface="Calibri Light"/>
              </a:rPr>
              <a:t>y</a:t>
            </a:r>
            <a:r>
              <a:rPr sz="3600" spc="-100" baseline="3413" dirty="0">
                <a:latin typeface="Calibri Light"/>
                <a:cs typeface="Calibri Light"/>
              </a:rPr>
              <a:t> </a:t>
            </a:r>
            <a:r>
              <a:rPr sz="3600" spc="-50" baseline="3413" dirty="0">
                <a:latin typeface="Calibri Light"/>
                <a:cs typeface="Calibri Light"/>
              </a:rPr>
              <a:t>Build</a:t>
            </a:r>
            <a:r>
              <a:rPr sz="3600" spc="-44" baseline="3413" dirty="0">
                <a:latin typeface="Calibri Light"/>
                <a:cs typeface="Calibri Light"/>
              </a:rPr>
              <a:t>e</a:t>
            </a:r>
            <a:r>
              <a:rPr sz="3600" spc="0" baseline="3413" dirty="0">
                <a:latin typeface="Calibri Light"/>
                <a:cs typeface="Calibri Light"/>
              </a:rPr>
              <a:t>r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96670" y="1578609"/>
            <a:ext cx="183693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0"/>
              </a:lnSpc>
              <a:spcBef>
                <a:spcPts val="71"/>
              </a:spcBef>
            </a:pP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A.</a:t>
            </a:r>
            <a:endParaRPr sz="1300">
              <a:latin typeface="Calibri Light"/>
              <a:cs typeface="Calibri Ligh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25270" y="1578609"/>
            <a:ext cx="4571621" cy="4079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0"/>
              </a:lnSpc>
              <a:spcBef>
                <a:spcPts val="71"/>
              </a:spcBef>
            </a:pP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L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o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ok</a:t>
            </a:r>
            <a:r>
              <a:rPr sz="1950" spc="-19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at</a:t>
            </a:r>
            <a:r>
              <a:rPr sz="1950" spc="-10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he</a:t>
            </a:r>
            <a:r>
              <a:rPr sz="1950" spc="-1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v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ocab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u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l</a:t>
            </a:r>
            <a:r>
              <a:rPr sz="1950" spc="14" baseline="2100" dirty="0">
                <a:solidFill>
                  <a:srgbClr val="252525"/>
                </a:solidFill>
                <a:latin typeface="Calibri Light"/>
                <a:cs typeface="Calibri Light"/>
              </a:rPr>
              <a:t>a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ry</a:t>
            </a:r>
            <a:r>
              <a:rPr sz="1950" spc="-51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li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s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-24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o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n</a:t>
            </a:r>
            <a:r>
              <a:rPr sz="1950" spc="-18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pa</a:t>
            </a:r>
            <a:r>
              <a:rPr sz="1950" spc="14" baseline="2100" dirty="0">
                <a:solidFill>
                  <a:srgbClr val="252525"/>
                </a:solidFill>
                <a:latin typeface="Calibri Light"/>
                <a:cs typeface="Calibri Light"/>
              </a:rPr>
              <a:t>g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e</a:t>
            </a:r>
            <a:r>
              <a:rPr sz="1950" spc="-35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72</a:t>
            </a:r>
            <a:r>
              <a:rPr sz="1950" spc="-3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and</a:t>
            </a:r>
            <a:r>
              <a:rPr sz="1950" spc="-14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25" baseline="2100" dirty="0">
                <a:solidFill>
                  <a:srgbClr val="252525"/>
                </a:solidFill>
                <a:latin typeface="Calibri Light"/>
                <a:cs typeface="Calibri Light"/>
              </a:rPr>
              <a:t>w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ri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e</a:t>
            </a:r>
            <a:r>
              <a:rPr sz="1950" spc="-3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5</a:t>
            </a:r>
            <a:r>
              <a:rPr sz="1950" spc="-6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9" baseline="2100" dirty="0">
                <a:solidFill>
                  <a:srgbClr val="252525"/>
                </a:solidFill>
                <a:latin typeface="Calibri Light"/>
                <a:cs typeface="Calibri Light"/>
              </a:rPr>
              <a:t>s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e</a:t>
            </a:r>
            <a:r>
              <a:rPr sz="1950" spc="9" baseline="2100" dirty="0">
                <a:solidFill>
                  <a:srgbClr val="252525"/>
                </a:solidFill>
                <a:latin typeface="Calibri Light"/>
                <a:cs typeface="Calibri Light"/>
              </a:rPr>
              <a:t>n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e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nce</a:t>
            </a:r>
            <a:r>
              <a:rPr sz="1950" spc="-4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w</a:t>
            </a:r>
            <a:r>
              <a:rPr sz="1950" spc="9" baseline="2100" dirty="0">
                <a:solidFill>
                  <a:srgbClr val="252525"/>
                </a:solidFill>
                <a:latin typeface="Calibri Light"/>
                <a:cs typeface="Calibri Light"/>
              </a:rPr>
              <a:t>i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h</a:t>
            </a:r>
            <a:r>
              <a:rPr sz="1950" spc="-15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he</a:t>
            </a:r>
            <a:endParaRPr sz="1300">
              <a:latin typeface="Calibri Light"/>
              <a:cs typeface="Calibri Light"/>
            </a:endParaRPr>
          </a:p>
          <a:p>
            <a:pPr marL="12700" marR="24688">
              <a:lnSpc>
                <a:spcPct val="101725"/>
              </a:lnSpc>
              <a:spcBef>
                <a:spcPts val="59"/>
              </a:spcBef>
            </a:pPr>
            <a:r>
              <a:rPr sz="1300" spc="0" dirty="0">
                <a:solidFill>
                  <a:srgbClr val="252525"/>
                </a:solidFill>
                <a:latin typeface="Calibri Light"/>
                <a:cs typeface="Calibri Light"/>
              </a:rPr>
              <a:t>f</a:t>
            </a:r>
            <a:r>
              <a:rPr sz="1300" spc="-4" dirty="0">
                <a:solidFill>
                  <a:srgbClr val="252525"/>
                </a:solidFill>
                <a:latin typeface="Calibri Light"/>
                <a:cs typeface="Calibri Light"/>
              </a:rPr>
              <a:t>o</a:t>
            </a:r>
            <a:r>
              <a:rPr sz="1300" spc="0" dirty="0">
                <a:solidFill>
                  <a:srgbClr val="252525"/>
                </a:solidFill>
                <a:latin typeface="Calibri Light"/>
                <a:cs typeface="Calibri Light"/>
              </a:rPr>
              <a:t>ll</a:t>
            </a:r>
            <a:r>
              <a:rPr sz="1300" spc="9" dirty="0">
                <a:solidFill>
                  <a:srgbClr val="252525"/>
                </a:solidFill>
                <a:latin typeface="Calibri Light"/>
                <a:cs typeface="Calibri Light"/>
              </a:rPr>
              <a:t>o</a:t>
            </a:r>
            <a:r>
              <a:rPr sz="1300" spc="-4" dirty="0">
                <a:solidFill>
                  <a:srgbClr val="252525"/>
                </a:solidFill>
                <a:latin typeface="Calibri Light"/>
                <a:cs typeface="Calibri Light"/>
              </a:rPr>
              <a:t>w</a:t>
            </a:r>
            <a:r>
              <a:rPr sz="1300" spc="0" dirty="0">
                <a:solidFill>
                  <a:srgbClr val="252525"/>
                </a:solidFill>
                <a:latin typeface="Calibri Light"/>
                <a:cs typeface="Calibri Light"/>
              </a:rPr>
              <a:t>ing</a:t>
            </a:r>
            <a:r>
              <a:rPr sz="1300" spc="-37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300" spc="4" dirty="0">
                <a:solidFill>
                  <a:srgbClr val="252525"/>
                </a:solidFill>
                <a:latin typeface="Calibri Light"/>
                <a:cs typeface="Calibri Light"/>
              </a:rPr>
              <a:t>w</a:t>
            </a:r>
            <a:r>
              <a:rPr sz="1300" spc="0" dirty="0">
                <a:solidFill>
                  <a:srgbClr val="252525"/>
                </a:solidFill>
                <a:latin typeface="Calibri Light"/>
                <a:cs typeface="Calibri Light"/>
              </a:rPr>
              <a:t>o</a:t>
            </a:r>
            <a:r>
              <a:rPr sz="1300" spc="-4" dirty="0">
                <a:solidFill>
                  <a:srgbClr val="252525"/>
                </a:solidFill>
                <a:latin typeface="Calibri Light"/>
                <a:cs typeface="Calibri Light"/>
              </a:rPr>
              <a:t>r</a:t>
            </a:r>
            <a:r>
              <a:rPr sz="1300" spc="0" dirty="0">
                <a:solidFill>
                  <a:srgbClr val="252525"/>
                </a:solidFill>
                <a:latin typeface="Calibri Light"/>
                <a:cs typeface="Calibri Light"/>
              </a:rPr>
              <a:t>d</a:t>
            </a:r>
            <a:r>
              <a:rPr sz="1300" spc="19" dirty="0">
                <a:solidFill>
                  <a:srgbClr val="252525"/>
                </a:solidFill>
                <a:latin typeface="Calibri Light"/>
                <a:cs typeface="Calibri Light"/>
              </a:rPr>
              <a:t>s</a:t>
            </a:r>
            <a:r>
              <a:rPr sz="1300" spc="0" dirty="0">
                <a:solidFill>
                  <a:srgbClr val="252525"/>
                </a:solidFill>
                <a:latin typeface="Calibri Light"/>
                <a:cs typeface="Calibri Light"/>
              </a:rPr>
              <a:t>:</a:t>
            </a:r>
            <a:endParaRPr sz="1300">
              <a:latin typeface="Calibri Light"/>
              <a:cs typeface="Calibri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96670" y="2291842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4" baseline="2482" dirty="0">
                <a:latin typeface="Calibri"/>
                <a:cs typeface="Calibri"/>
              </a:rPr>
              <a:t>1.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25270" y="2291842"/>
            <a:ext cx="488227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0" baseline="2482" dirty="0">
                <a:latin typeface="Calibri"/>
                <a:cs typeface="Calibri"/>
              </a:rPr>
              <a:t>Kn</a:t>
            </a:r>
            <a:r>
              <a:rPr sz="1650" spc="4" baseline="2482" dirty="0">
                <a:latin typeface="Calibri"/>
                <a:cs typeface="Calibri"/>
              </a:rPr>
              <a:t>o</a:t>
            </a:r>
            <a:r>
              <a:rPr sz="1650" spc="0" baseline="2482" dirty="0">
                <a:latin typeface="Calibri"/>
                <a:cs typeface="Calibri"/>
              </a:rPr>
              <a:t>w</a:t>
            </a:r>
            <a:r>
              <a:rPr sz="1650" spc="-9" baseline="2482" dirty="0">
                <a:latin typeface="Calibri"/>
                <a:cs typeface="Calibri"/>
              </a:rPr>
              <a:t>l</a:t>
            </a:r>
            <a:r>
              <a:rPr sz="1650" spc="0" baseline="2482" dirty="0">
                <a:latin typeface="Calibri"/>
                <a:cs typeface="Calibri"/>
              </a:rPr>
              <a:t>ed</a:t>
            </a:r>
            <a:r>
              <a:rPr sz="1650" spc="-4" baseline="2482" dirty="0">
                <a:latin typeface="Calibri"/>
                <a:cs typeface="Calibri"/>
              </a:rPr>
              <a:t>g</a:t>
            </a:r>
            <a:r>
              <a:rPr sz="1650" spc="0" baseline="2482" dirty="0">
                <a:latin typeface="Calibri"/>
                <a:cs typeface="Calibri"/>
              </a:rPr>
              <a:t>e: </a:t>
            </a:r>
            <a:r>
              <a:rPr sz="1650" u="sng" spc="0" baseline="2482" dirty="0">
                <a:latin typeface="Calibri"/>
                <a:cs typeface="Calibri"/>
              </a:rPr>
              <a:t> </a:t>
            </a:r>
            <a:r>
              <a:rPr lang="es-MX" sz="1650" u="sng" spc="0" baseline="2482" dirty="0" err="1">
                <a:latin typeface="Calibri"/>
                <a:cs typeface="Calibri"/>
              </a:rPr>
              <a:t>my</a:t>
            </a:r>
            <a:r>
              <a:rPr lang="es-MX" sz="1650" u="sng" spc="0" baseline="2482" dirty="0">
                <a:latin typeface="Calibri"/>
                <a:cs typeface="Calibri"/>
              </a:rPr>
              <a:t>  </a:t>
            </a:r>
            <a:r>
              <a:rPr lang="es-MX" sz="1650" u="sng" spc="0" baseline="2482" dirty="0" err="1">
                <a:latin typeface="Calibri"/>
                <a:cs typeface="Calibri"/>
              </a:rPr>
              <a:t>knowledge</a:t>
            </a:r>
            <a:r>
              <a:rPr lang="es-MX" sz="1650" u="sng" spc="0" baseline="2482" dirty="0">
                <a:latin typeface="Calibri"/>
                <a:cs typeface="Calibri"/>
              </a:rPr>
              <a:t>  in  </a:t>
            </a:r>
            <a:r>
              <a:rPr lang="es-MX" sz="1650" u="sng" spc="0" baseline="2482" dirty="0" err="1">
                <a:latin typeface="Calibri"/>
                <a:cs typeface="Calibri"/>
              </a:rPr>
              <a:t>maths</a:t>
            </a:r>
            <a:r>
              <a:rPr lang="es-MX" sz="1650" u="sng" spc="0" baseline="2482" dirty="0">
                <a:latin typeface="Calibri"/>
                <a:cs typeface="Calibri"/>
              </a:rPr>
              <a:t> </a:t>
            </a:r>
            <a:r>
              <a:rPr lang="es-MX" sz="1650" u="sng" spc="0" baseline="2482" dirty="0" err="1">
                <a:latin typeface="Calibri"/>
                <a:cs typeface="Calibri"/>
              </a:rPr>
              <a:t>is</a:t>
            </a:r>
            <a:r>
              <a:rPr lang="es-MX" sz="1650" u="sng" spc="0" baseline="2482" dirty="0">
                <a:latin typeface="Calibri"/>
                <a:cs typeface="Calibri"/>
              </a:rPr>
              <a:t>  </a:t>
            </a:r>
            <a:r>
              <a:rPr lang="es-MX" sz="1650" u="sng" spc="0" baseline="2482" dirty="0" err="1">
                <a:latin typeface="Calibri"/>
                <a:cs typeface="Calibri"/>
              </a:rPr>
              <a:t>limited</a:t>
            </a:r>
            <a:r>
              <a:rPr sz="1650" u="sng" spc="0" baseline="2482" dirty="0">
                <a:latin typeface="Calibri"/>
                <a:cs typeface="Calibri"/>
              </a:rPr>
              <a:t>                                                                                                                             </a:t>
            </a:r>
            <a:r>
              <a:rPr sz="1650" u="sng" spc="248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_.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96670" y="2659126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4" baseline="2482" dirty="0">
                <a:latin typeface="Calibri"/>
                <a:cs typeface="Calibri"/>
              </a:rPr>
              <a:t>2.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25270" y="2659126"/>
            <a:ext cx="486719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0" baseline="2482" dirty="0">
                <a:latin typeface="Calibri"/>
                <a:cs typeface="Calibri"/>
              </a:rPr>
              <a:t>Creati</a:t>
            </a:r>
            <a:r>
              <a:rPr sz="1650" spc="4" baseline="2482" dirty="0">
                <a:latin typeface="Calibri"/>
                <a:cs typeface="Calibri"/>
              </a:rPr>
              <a:t>v</a:t>
            </a:r>
            <a:r>
              <a:rPr sz="1650" spc="-14" baseline="2482" dirty="0">
                <a:latin typeface="Calibri"/>
                <a:cs typeface="Calibri"/>
              </a:rPr>
              <a:t>i</a:t>
            </a:r>
            <a:r>
              <a:rPr sz="1650" spc="0" baseline="2482" dirty="0">
                <a:latin typeface="Calibri"/>
                <a:cs typeface="Calibri"/>
              </a:rPr>
              <a:t>t</a:t>
            </a:r>
            <a:r>
              <a:rPr sz="1650" spc="-4" baseline="2482" dirty="0">
                <a:latin typeface="Calibri"/>
                <a:cs typeface="Calibri"/>
              </a:rPr>
              <a:t>y</a:t>
            </a:r>
            <a:r>
              <a:rPr sz="1650" spc="0" baseline="2482" dirty="0">
                <a:latin typeface="Calibri"/>
                <a:cs typeface="Calibri"/>
              </a:rPr>
              <a:t>: </a:t>
            </a:r>
            <a:r>
              <a:rPr sz="1650" u="sng" spc="0" baseline="2482" dirty="0">
                <a:latin typeface="Calibri"/>
                <a:cs typeface="Calibri"/>
              </a:rPr>
              <a:t>  </a:t>
            </a:r>
            <a:r>
              <a:rPr lang="es-MX" sz="1650" u="sng" spc="0" baseline="2482" dirty="0">
                <a:latin typeface="Calibri"/>
                <a:cs typeface="Calibri"/>
              </a:rPr>
              <a:t>In </a:t>
            </a:r>
            <a:r>
              <a:rPr lang="es-MX" sz="1650" u="sng" spc="0" baseline="2482" dirty="0" err="1">
                <a:latin typeface="Calibri"/>
                <a:cs typeface="Calibri"/>
              </a:rPr>
              <a:t>the</a:t>
            </a:r>
            <a:r>
              <a:rPr lang="es-MX" sz="1650" u="sng" spc="0" baseline="2482" dirty="0">
                <a:latin typeface="Calibri"/>
                <a:cs typeface="Calibri"/>
              </a:rPr>
              <a:t> </a:t>
            </a:r>
            <a:r>
              <a:rPr lang="es-MX" sz="1650" u="sng" spc="0" baseline="2482" dirty="0" err="1">
                <a:latin typeface="Calibri"/>
                <a:cs typeface="Calibri"/>
              </a:rPr>
              <a:t>nigth</a:t>
            </a:r>
            <a:r>
              <a:rPr lang="es-MX" sz="1650" u="sng" spc="0" baseline="2482" dirty="0">
                <a:latin typeface="Calibri"/>
                <a:cs typeface="Calibri"/>
              </a:rPr>
              <a:t> i am </a:t>
            </a:r>
            <a:r>
              <a:rPr lang="es-MX" sz="1650" u="sng" spc="0" baseline="2482" dirty="0" err="1">
                <a:latin typeface="Calibri"/>
                <a:cs typeface="Calibri"/>
              </a:rPr>
              <a:t>very</a:t>
            </a:r>
            <a:r>
              <a:rPr lang="es-MX" sz="1650" u="sng" spc="0" baseline="2482" dirty="0">
                <a:latin typeface="Calibri"/>
                <a:cs typeface="Calibri"/>
              </a:rPr>
              <a:t> </a:t>
            </a:r>
            <a:r>
              <a:rPr lang="es-MX" sz="1650" u="sng" spc="0" baseline="2482" dirty="0" err="1">
                <a:latin typeface="Calibri"/>
                <a:cs typeface="Calibri"/>
              </a:rPr>
              <a:t>creative</a:t>
            </a:r>
            <a:r>
              <a:rPr sz="1650" u="sng" spc="0" baseline="2482" dirty="0">
                <a:latin typeface="Calibri"/>
                <a:cs typeface="Calibri"/>
              </a:rPr>
              <a:t>                                                                                                                            </a:t>
            </a:r>
            <a:r>
              <a:rPr sz="1650" u="sng" spc="248" baseline="2482" dirty="0">
                <a:latin typeface="Calibri"/>
                <a:cs typeface="Calibri"/>
              </a:rPr>
              <a:t>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96670" y="3028315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4" baseline="2482" dirty="0">
                <a:latin typeface="Calibri"/>
                <a:cs typeface="Calibri"/>
              </a:rPr>
              <a:t>3.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25270" y="3028315"/>
            <a:ext cx="487133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0" baseline="2482" dirty="0">
                <a:latin typeface="Calibri"/>
                <a:cs typeface="Calibri"/>
              </a:rPr>
              <a:t>Re</a:t>
            </a:r>
            <a:r>
              <a:rPr sz="1650" spc="9" baseline="2482" dirty="0">
                <a:latin typeface="Calibri"/>
                <a:cs typeface="Calibri"/>
              </a:rPr>
              <a:t>v</a:t>
            </a:r>
            <a:r>
              <a:rPr sz="1650" spc="-14" baseline="2482" dirty="0">
                <a:latin typeface="Calibri"/>
                <a:cs typeface="Calibri"/>
              </a:rPr>
              <a:t>i</a:t>
            </a:r>
            <a:r>
              <a:rPr sz="1650" spc="0" baseline="2482" dirty="0">
                <a:latin typeface="Calibri"/>
                <a:cs typeface="Calibri"/>
              </a:rPr>
              <a:t>e</a:t>
            </a:r>
            <a:r>
              <a:rPr sz="1650" spc="4" baseline="2482" dirty="0">
                <a:latin typeface="Calibri"/>
                <a:cs typeface="Calibri"/>
              </a:rPr>
              <a:t>w</a:t>
            </a:r>
            <a:r>
              <a:rPr sz="1650" spc="0" baseline="2482" dirty="0">
                <a:latin typeface="Calibri"/>
                <a:cs typeface="Calibri"/>
              </a:rPr>
              <a:t>: </a:t>
            </a:r>
            <a:r>
              <a:rPr sz="1650" u="sng" spc="0" baseline="2482" dirty="0">
                <a:latin typeface="Calibri"/>
                <a:cs typeface="Calibri"/>
              </a:rPr>
              <a:t> </a:t>
            </a:r>
            <a:r>
              <a:rPr lang="es-MX" sz="1650" u="sng" spc="0" baseline="2482" dirty="0">
                <a:latin typeface="Calibri"/>
                <a:cs typeface="Calibri"/>
              </a:rPr>
              <a:t>i </a:t>
            </a:r>
            <a:r>
              <a:rPr lang="es-MX" sz="1650" u="sng" spc="0" baseline="2482" dirty="0" err="1">
                <a:latin typeface="Calibri"/>
                <a:cs typeface="Calibri"/>
              </a:rPr>
              <a:t>like</a:t>
            </a:r>
            <a:r>
              <a:rPr lang="es-MX" sz="1650" u="sng" spc="0" baseline="2482" dirty="0">
                <a:latin typeface="Calibri"/>
                <a:cs typeface="Calibri"/>
              </a:rPr>
              <a:t> </a:t>
            </a:r>
            <a:r>
              <a:rPr lang="es-MX" sz="1650" u="sng" spc="0" baseline="2482" dirty="0" err="1">
                <a:latin typeface="Calibri"/>
                <a:cs typeface="Calibri"/>
              </a:rPr>
              <a:t>wacthing</a:t>
            </a:r>
            <a:r>
              <a:rPr lang="es-MX" sz="1650" u="sng" spc="0" baseline="2482" dirty="0">
                <a:latin typeface="Calibri"/>
                <a:cs typeface="Calibri"/>
              </a:rPr>
              <a:t> </a:t>
            </a:r>
            <a:r>
              <a:rPr lang="es-MX" sz="1650" u="sng" spc="0" baseline="2482" dirty="0" err="1">
                <a:latin typeface="Calibri"/>
                <a:cs typeface="Calibri"/>
              </a:rPr>
              <a:t>reviews</a:t>
            </a:r>
            <a:r>
              <a:rPr lang="es-MX" sz="1650" u="sng" spc="0" baseline="2482" dirty="0">
                <a:latin typeface="Calibri"/>
                <a:cs typeface="Calibri"/>
              </a:rPr>
              <a:t> videos in </a:t>
            </a:r>
            <a:r>
              <a:rPr lang="es-MX" sz="1650" u="sng" spc="0" baseline="2482" dirty="0" err="1">
                <a:latin typeface="Calibri"/>
                <a:cs typeface="Calibri"/>
              </a:rPr>
              <a:t>youtube</a:t>
            </a:r>
            <a:r>
              <a:rPr lang="es-MX" sz="1650" u="sng" spc="0" baseline="2482" dirty="0">
                <a:latin typeface="Calibri"/>
                <a:cs typeface="Calibri"/>
              </a:rPr>
              <a:t>.</a:t>
            </a:r>
            <a:r>
              <a:rPr sz="1650" u="sng" spc="0" baseline="2482" dirty="0">
                <a:latin typeface="Calibri"/>
                <a:cs typeface="Calibri"/>
              </a:rPr>
              <a:t>                                                                                                                                   </a:t>
            </a:r>
            <a:r>
              <a:rPr sz="1650" u="sng" spc="248" baseline="2482" dirty="0">
                <a:latin typeface="Calibri"/>
                <a:cs typeface="Calibri"/>
              </a:rPr>
              <a:t> </a:t>
            </a:r>
            <a:r>
              <a:rPr sz="1650" spc="-183" baseline="2482" dirty="0">
                <a:latin typeface="Calibri"/>
                <a:cs typeface="Calibri"/>
              </a:rPr>
              <a:t>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96670" y="3395599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4" baseline="2482" dirty="0">
                <a:latin typeface="Calibri"/>
                <a:cs typeface="Calibri"/>
              </a:rPr>
              <a:t>4.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25270" y="3395599"/>
            <a:ext cx="491423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0" baseline="2482" dirty="0">
                <a:latin typeface="Calibri"/>
                <a:cs typeface="Calibri"/>
              </a:rPr>
              <a:t>Tip: </a:t>
            </a:r>
            <a:r>
              <a:rPr sz="1650" u="sng" spc="0" baseline="2482" dirty="0">
                <a:latin typeface="Calibri"/>
                <a:cs typeface="Calibri"/>
              </a:rPr>
              <a:t>  </a:t>
            </a:r>
            <a:r>
              <a:rPr lang="es-MX" sz="1650" u="sng" spc="0" baseline="2482" dirty="0">
                <a:latin typeface="Calibri"/>
                <a:cs typeface="Calibri"/>
              </a:rPr>
              <a:t>can </a:t>
            </a:r>
            <a:r>
              <a:rPr lang="es-MX" sz="1650" u="sng" spc="0" baseline="2482" dirty="0" err="1">
                <a:latin typeface="Calibri"/>
                <a:cs typeface="Calibri"/>
              </a:rPr>
              <a:t>you</a:t>
            </a:r>
            <a:r>
              <a:rPr lang="es-MX" sz="1650" u="sng" spc="0" baseline="2482" dirty="0">
                <a:latin typeface="Calibri"/>
                <a:cs typeface="Calibri"/>
              </a:rPr>
              <a:t> </a:t>
            </a:r>
            <a:r>
              <a:rPr lang="es-MX" sz="1650" u="sng" spc="0" baseline="2482" dirty="0" err="1">
                <a:latin typeface="Calibri"/>
                <a:cs typeface="Calibri"/>
              </a:rPr>
              <a:t>give</a:t>
            </a:r>
            <a:r>
              <a:rPr lang="es-MX" sz="1650" u="sng" spc="0" baseline="2482" dirty="0">
                <a:latin typeface="Calibri"/>
                <a:cs typeface="Calibri"/>
              </a:rPr>
              <a:t> me  </a:t>
            </a:r>
            <a:r>
              <a:rPr lang="es-MX" sz="1650" u="sng" spc="0" baseline="2482" dirty="0" err="1">
                <a:latin typeface="Calibri"/>
                <a:cs typeface="Calibri"/>
              </a:rPr>
              <a:t>tips</a:t>
            </a:r>
            <a:r>
              <a:rPr lang="es-MX" sz="1650" u="sng" spc="0" baseline="2482" dirty="0">
                <a:latin typeface="Calibri"/>
                <a:cs typeface="Calibri"/>
              </a:rPr>
              <a:t>  </a:t>
            </a:r>
            <a:r>
              <a:rPr lang="es-MX" sz="1650" u="sng" spc="0" baseline="2482" dirty="0" err="1">
                <a:latin typeface="Calibri"/>
                <a:cs typeface="Calibri"/>
              </a:rPr>
              <a:t>for</a:t>
            </a:r>
            <a:r>
              <a:rPr lang="es-MX" sz="1650" u="sng" spc="0" baseline="2482" dirty="0">
                <a:latin typeface="Calibri"/>
                <a:cs typeface="Calibri"/>
              </a:rPr>
              <a:t>  </a:t>
            </a:r>
            <a:r>
              <a:rPr lang="es-MX" sz="1650" u="sng" spc="0" baseline="2482" dirty="0" err="1">
                <a:latin typeface="Calibri"/>
                <a:cs typeface="Calibri"/>
              </a:rPr>
              <a:t>fotball</a:t>
            </a:r>
            <a:r>
              <a:rPr sz="1650" u="sng" spc="0" baseline="2482" dirty="0">
                <a:latin typeface="Calibri"/>
                <a:cs typeface="Calibri"/>
              </a:rPr>
              <a:t>                                                                                                                                             </a:t>
            </a:r>
            <a:r>
              <a:rPr sz="1650" u="sng" spc="248" baseline="2482" dirty="0">
                <a:latin typeface="Calibri"/>
                <a:cs typeface="Calibri"/>
              </a:rPr>
              <a:t> </a:t>
            </a:r>
            <a:r>
              <a:rPr sz="1650" spc="-163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96670" y="3764407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4" baseline="2482" dirty="0">
                <a:latin typeface="Calibri"/>
                <a:cs typeface="Calibri"/>
              </a:rPr>
              <a:t>5.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25270" y="3764407"/>
            <a:ext cx="68403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0" baseline="2482" dirty="0">
                <a:latin typeface="Calibri"/>
                <a:cs typeface="Calibri"/>
              </a:rPr>
              <a:t>A</a:t>
            </a:r>
            <a:r>
              <a:rPr sz="1650" spc="-4" baseline="2482" dirty="0">
                <a:latin typeface="Calibri"/>
                <a:cs typeface="Calibri"/>
              </a:rPr>
              <a:t>b</a:t>
            </a:r>
            <a:r>
              <a:rPr sz="1650" spc="0" baseline="2482" dirty="0">
                <a:latin typeface="Calibri"/>
                <a:cs typeface="Calibri"/>
              </a:rPr>
              <a:t>s</a:t>
            </a:r>
            <a:r>
              <a:rPr sz="1650" spc="4" baseline="2482" dirty="0">
                <a:latin typeface="Calibri"/>
                <a:cs typeface="Calibri"/>
              </a:rPr>
              <a:t>o</a:t>
            </a:r>
            <a:r>
              <a:rPr sz="1650" spc="0" baseline="2482" dirty="0">
                <a:latin typeface="Calibri"/>
                <a:cs typeface="Calibri"/>
              </a:rPr>
              <a:t>l</a:t>
            </a:r>
            <a:r>
              <a:rPr sz="1650" spc="-4" baseline="2482" dirty="0">
                <a:latin typeface="Calibri"/>
                <a:cs typeface="Calibri"/>
              </a:rPr>
              <a:t>u</a:t>
            </a:r>
            <a:r>
              <a:rPr sz="1650" spc="0" baseline="2482" dirty="0">
                <a:latin typeface="Calibri"/>
                <a:cs typeface="Calibri"/>
              </a:rPr>
              <a:t>t</a:t>
            </a:r>
            <a:r>
              <a:rPr sz="1650" spc="4" baseline="2482" dirty="0">
                <a:latin typeface="Calibri"/>
                <a:cs typeface="Calibri"/>
              </a:rPr>
              <a:t>e</a:t>
            </a:r>
            <a:r>
              <a:rPr sz="1650" spc="-14" baseline="2482" dirty="0">
                <a:latin typeface="Calibri"/>
                <a:cs typeface="Calibri"/>
              </a:rPr>
              <a:t>l</a:t>
            </a:r>
            <a:r>
              <a:rPr sz="1650" spc="4" baseline="2482" dirty="0">
                <a:latin typeface="Calibri"/>
                <a:cs typeface="Calibri"/>
              </a:rPr>
              <a:t>y</a:t>
            </a:r>
            <a:r>
              <a:rPr sz="1650" spc="0" baseline="2482" dirty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29365" y="3764407"/>
            <a:ext cx="15165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650" spc="0" baseline="2482" dirty="0">
                <a:latin typeface="Calibri"/>
                <a:cs typeface="Calibri"/>
              </a:rPr>
              <a:t>_.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6670" y="4343527"/>
            <a:ext cx="179105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0"/>
              </a:lnSpc>
              <a:spcBef>
                <a:spcPts val="71"/>
              </a:spcBef>
            </a:pP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B.</a:t>
            </a:r>
            <a:endParaRPr sz="13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5270" y="4343527"/>
            <a:ext cx="4543880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0"/>
              </a:lnSpc>
              <a:spcBef>
                <a:spcPts val="71"/>
              </a:spcBef>
            </a:pP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D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e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scribe</a:t>
            </a:r>
            <a:r>
              <a:rPr sz="1950" spc="-45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he</a:t>
            </a:r>
            <a:r>
              <a:rPr sz="1950" spc="-1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pi</a:t>
            </a:r>
            <a:r>
              <a:rPr sz="1950" spc="9" baseline="2100" dirty="0">
                <a:solidFill>
                  <a:srgbClr val="252525"/>
                </a:solidFill>
                <a:latin typeface="Calibri Light"/>
                <a:cs typeface="Calibri Light"/>
              </a:rPr>
              <a:t>c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u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r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e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s</a:t>
            </a:r>
            <a:r>
              <a:rPr sz="1950" spc="-3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w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i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h</a:t>
            </a:r>
            <a:r>
              <a:rPr sz="1950" spc="-1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he</a:t>
            </a:r>
            <a:r>
              <a:rPr sz="1950" spc="-1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c</a:t>
            </a:r>
            <a:r>
              <a:rPr sz="1950" spc="9" baseline="2100" dirty="0">
                <a:solidFill>
                  <a:srgbClr val="252525"/>
                </a:solidFill>
                <a:latin typeface="Calibri Light"/>
                <a:cs typeface="Calibri Light"/>
              </a:rPr>
              <a:t>o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r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r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e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ct</a:t>
            </a:r>
            <a:r>
              <a:rPr sz="1950" spc="-2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w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o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r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d</a:t>
            </a:r>
            <a:r>
              <a:rPr sz="1950" spc="-22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9" baseline="2100" dirty="0">
                <a:solidFill>
                  <a:srgbClr val="252525"/>
                </a:solidFill>
                <a:latin typeface="Calibri Light"/>
                <a:cs typeface="Calibri Light"/>
              </a:rPr>
              <a:t>f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r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o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m</a:t>
            </a:r>
            <a:r>
              <a:rPr sz="1950" spc="-25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-4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he</a:t>
            </a:r>
            <a:r>
              <a:rPr sz="1950" spc="-17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4" baseline="2100" dirty="0">
                <a:solidFill>
                  <a:srgbClr val="252525"/>
                </a:solidFill>
                <a:latin typeface="Calibri Light"/>
                <a:cs typeface="Calibri Light"/>
              </a:rPr>
              <a:t>v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oca</a:t>
            </a:r>
            <a:r>
              <a:rPr sz="1950" spc="9" baseline="2100" dirty="0">
                <a:solidFill>
                  <a:srgbClr val="252525"/>
                </a:solidFill>
                <a:latin typeface="Calibri Light"/>
                <a:cs typeface="Calibri Light"/>
              </a:rPr>
              <a:t>b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ulary</a:t>
            </a:r>
            <a:r>
              <a:rPr sz="1950" spc="-56" baseline="210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li</a:t>
            </a:r>
            <a:r>
              <a:rPr sz="1950" spc="14" baseline="2100" dirty="0">
                <a:solidFill>
                  <a:srgbClr val="252525"/>
                </a:solidFill>
                <a:latin typeface="Calibri Light"/>
                <a:cs typeface="Calibri Light"/>
              </a:rPr>
              <a:t>s</a:t>
            </a:r>
            <a:r>
              <a:rPr sz="1950" spc="0" baseline="2100" dirty="0">
                <a:solidFill>
                  <a:srgbClr val="252525"/>
                </a:solidFill>
                <a:latin typeface="Calibri Light"/>
                <a:cs typeface="Calibri Light"/>
              </a:rPr>
              <a:t>t</a:t>
            </a:r>
            <a:endParaRPr sz="13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7187" y="2269998"/>
            <a:ext cx="403099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4" name="object 4"/>
          <p:cNvSpPr txBox="1"/>
          <p:nvPr/>
        </p:nvSpPr>
        <p:spPr>
          <a:xfrm>
            <a:off x="2152142" y="2637281"/>
            <a:ext cx="41009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017341" y="3006471"/>
            <a:ext cx="423990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781651" y="3373754"/>
            <a:ext cx="45883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95121F0-89F8-4A9E-8C37-4CAA06527B61}"/>
              </a:ext>
            </a:extLst>
          </p:cNvPr>
          <p:cNvSpPr txBox="1"/>
          <p:nvPr/>
        </p:nvSpPr>
        <p:spPr>
          <a:xfrm>
            <a:off x="1576943" y="6894695"/>
            <a:ext cx="132048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err="1">
                <a:latin typeface="Avenir Next LT Pro Light" panose="020B0304020202020204" pitchFamily="34" charset="0"/>
              </a:rPr>
              <a:t>intelligent</a:t>
            </a:r>
            <a:endParaRPr lang="es-PE" dirty="0">
              <a:latin typeface="Avenir Next LT Pro Light" panose="020B03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F489E69-16D6-4FB1-9790-6880412DA4DD}"/>
              </a:ext>
            </a:extLst>
          </p:cNvPr>
          <p:cNvSpPr txBox="1"/>
          <p:nvPr/>
        </p:nvSpPr>
        <p:spPr>
          <a:xfrm>
            <a:off x="4966715" y="6812280"/>
            <a:ext cx="86563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err="1">
                <a:latin typeface="Avenir Next LT Pro Light" panose="020B0304020202020204" pitchFamily="34" charset="0"/>
              </a:rPr>
              <a:t>ability</a:t>
            </a:r>
            <a:endParaRPr lang="es-PE" dirty="0">
              <a:latin typeface="Avenir Next LT Pro Light" panose="020B03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2B0C158-6E4B-444B-B1A7-12BA11AD516E}"/>
              </a:ext>
            </a:extLst>
          </p:cNvPr>
          <p:cNvSpPr txBox="1"/>
          <p:nvPr/>
        </p:nvSpPr>
        <p:spPr>
          <a:xfrm>
            <a:off x="1704815" y="8642862"/>
            <a:ext cx="1064744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err="1"/>
              <a:t>efficient</a:t>
            </a:r>
            <a:endParaRPr lang="es-P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94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Usuario</cp:lastModifiedBy>
  <cp:revision>3</cp:revision>
  <dcterms:modified xsi:type="dcterms:W3CDTF">2021-06-22T21:41:03Z</dcterms:modified>
</cp:coreProperties>
</file>