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95A7757-1D26-4739-A33D-153243CE5B63}" type="datetimeFigureOut">
              <a:rPr lang="es-PE" smtClean="0"/>
              <a:t>19/11/2021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DF71ED-7E61-496F-B772-9ABA20139139}" type="slidenum">
              <a:rPr lang="es-PE" smtClean="0"/>
              <a:t>‹Nº›</a:t>
            </a:fld>
            <a:endParaRPr lang="es-PE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71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7757-1D26-4739-A33D-153243CE5B63}" type="datetimeFigureOut">
              <a:rPr lang="es-PE" smtClean="0"/>
              <a:t>19/11/2021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1ED-7E61-496F-B772-9ABA201391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5409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7757-1D26-4739-A33D-153243CE5B63}" type="datetimeFigureOut">
              <a:rPr lang="es-PE" smtClean="0"/>
              <a:t>19/11/2021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1ED-7E61-496F-B772-9ABA201391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9709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7757-1D26-4739-A33D-153243CE5B63}" type="datetimeFigureOut">
              <a:rPr lang="es-PE" smtClean="0"/>
              <a:t>19/11/2021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1ED-7E61-496F-B772-9ABA201391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41360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95A7757-1D26-4739-A33D-153243CE5B63}" type="datetimeFigureOut">
              <a:rPr lang="es-PE" smtClean="0"/>
              <a:t>19/11/2021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DF71ED-7E61-496F-B772-9ABA20139139}" type="slidenum">
              <a:rPr lang="es-PE" smtClean="0"/>
              <a:t>‹Nº›</a:t>
            </a:fld>
            <a:endParaRPr lang="es-PE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590043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7757-1D26-4739-A33D-153243CE5B63}" type="datetimeFigureOut">
              <a:rPr lang="es-PE" smtClean="0"/>
              <a:t>19/11/2021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1ED-7E61-496F-B772-9ABA201391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06026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7757-1D26-4739-A33D-153243CE5B63}" type="datetimeFigureOut">
              <a:rPr lang="es-PE" smtClean="0"/>
              <a:t>19/11/2021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1ED-7E61-496F-B772-9ABA201391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39443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7757-1D26-4739-A33D-153243CE5B63}" type="datetimeFigureOut">
              <a:rPr lang="es-PE" smtClean="0"/>
              <a:t>19/11/2021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1ED-7E61-496F-B772-9ABA201391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4271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7757-1D26-4739-A33D-153243CE5B63}" type="datetimeFigureOut">
              <a:rPr lang="es-PE" smtClean="0"/>
              <a:t>19/11/2021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1ED-7E61-496F-B772-9ABA201391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0507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95A7757-1D26-4739-A33D-153243CE5B63}" type="datetimeFigureOut">
              <a:rPr lang="es-PE" smtClean="0"/>
              <a:t>19/11/2021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FDF71ED-7E61-496F-B772-9ABA20139139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78374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95A7757-1D26-4739-A33D-153243CE5B63}" type="datetimeFigureOut">
              <a:rPr lang="es-PE" smtClean="0"/>
              <a:t>19/11/2021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FDF71ED-7E61-496F-B772-9ABA2013913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8260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95A7757-1D26-4739-A33D-153243CE5B63}" type="datetimeFigureOut">
              <a:rPr lang="es-PE" smtClean="0"/>
              <a:t>19/11/2021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DF71ED-7E61-496F-B772-9ABA20139139}" type="slidenum">
              <a:rPr lang="es-PE" smtClean="0"/>
              <a:t>‹Nº›</a:t>
            </a:fld>
            <a:endParaRPr lang="es-PE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227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B6EAAA-E2B8-455B-A346-FA3B809FD1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6600" dirty="0"/>
              <a:t>Democracia (tipos de democracia)  DPCC</a:t>
            </a:r>
            <a:br>
              <a:rPr lang="es-ES" sz="6600" dirty="0"/>
            </a:br>
            <a:br>
              <a:rPr lang="es-ES" sz="6600" dirty="0"/>
            </a:br>
            <a:br>
              <a:rPr lang="es-ES" dirty="0"/>
            </a:b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52290FC-4FCB-44D0-833D-C5D492C8F0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1905" y="3563166"/>
            <a:ext cx="10024844" cy="3173193"/>
          </a:xfrm>
        </p:spPr>
        <p:txBody>
          <a:bodyPr>
            <a:normAutofit/>
          </a:bodyPr>
          <a:lstStyle/>
          <a:p>
            <a:r>
              <a:rPr lang="es-ES" dirty="0"/>
              <a:t>Alumno: RICARDO Daniel</a:t>
            </a:r>
          </a:p>
          <a:p>
            <a:r>
              <a:rPr lang="es-ES" dirty="0"/>
              <a:t>PROFESOR: José FLORES</a:t>
            </a:r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1457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434DDE-E63E-4BD4-B891-5A525A885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9310061" cy="1026965"/>
          </a:xfrm>
        </p:spPr>
        <p:txBody>
          <a:bodyPr>
            <a:noAutofit/>
          </a:bodyPr>
          <a:lstStyle/>
          <a:p>
            <a:r>
              <a:rPr lang="es-ES" sz="3600" dirty="0"/>
              <a:t>Actividad 1 : Propone alternativas para mejorar la democracia en el Perú</a:t>
            </a:r>
            <a:endParaRPr lang="es-PE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765623-6CD9-48EC-B151-8924BB192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Respetando las ideas y opiniones:  La democracia es la oportunidad  para que todos, todas y todes tengamos la posibilidad de participar en el rumbo de nuestro país respetando las ideas y opiniones construimos propósitos comunes y soluciones basadas en la ciudadanía.</a:t>
            </a:r>
          </a:p>
          <a:p>
            <a:r>
              <a:rPr lang="es-ES" dirty="0"/>
              <a:t>Crear un parlamento escolar: para que los chicos de los últimos años escolares puedan involucrarse  en la vida política tanto de su comunidad como de nuestro país.</a:t>
            </a:r>
          </a:p>
          <a:p>
            <a:r>
              <a:rPr lang="es-ES" dirty="0"/>
              <a:t>Participen Activamente: para que en el presente y en el futuro participen activamente teniendo un conocimiento pleno de lo importante que es su participación en procesos electorales y políticos.</a:t>
            </a:r>
          </a:p>
          <a:p>
            <a:r>
              <a:rPr lang="es-ES" dirty="0"/>
              <a:t>Generar una buena comunicación: es importante generar una buena comunicación aprendiendo escuchar sin criticar ni juzgar.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236069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9F62B-89FF-4DBB-838A-DDF2A24BB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Actividad 2: Analizando sobre el tipo de democracia. Organicen sus ideas considerando los siguientes aspectos:</a:t>
            </a:r>
            <a:br>
              <a:rPr lang="es-ES" sz="2400" dirty="0"/>
            </a:br>
            <a:r>
              <a:rPr lang="es-ES" sz="2400" dirty="0"/>
              <a:t>Tipo de democracia</a:t>
            </a:r>
            <a:endParaRPr lang="es-PE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C3A52B-C8CD-4737-A77F-589C8ACE3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Tipo de democracia: Participativa </a:t>
            </a:r>
          </a:p>
        </p:txBody>
      </p:sp>
    </p:spTree>
    <p:extLst>
      <p:ext uri="{BB962C8B-B14F-4D97-AF65-F5344CB8AC3E}">
        <p14:creationId xmlns:p14="http://schemas.microsoft.com/office/powerpoint/2010/main" val="191825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BADE1-2150-4B7E-94F1-8100FF298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a) ¿En que consiste?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5B7D19-FD0D-461F-BB9E-B34AC5218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Es una forma de democracia en la que tienen mayor participación en la toma de las decisiones políticas que la que les otorga tradicionalmente la democracia representativa.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7447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B803D-BFB4-4808-A3D4-2B1CC6A3B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b) ¿Cuáles son sus características?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5D0B18-DC80-4416-9155-E66ABFA4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participación es aquella en donde se tienen en cuenta la voz y el voto. Es una forma de democracia en la que tienen mayor participación en la toma de las decisiones políticas que la que les otorga tradicionalmente la democracia representativa..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26971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8E1C1-9FC5-40F7-99A0-C01772AA8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c) ¿En qué contexto puede ser aplicado este tipo de democracia?</a:t>
            </a:r>
            <a:br>
              <a:rPr lang="es-ES" dirty="0"/>
            </a:b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891DCB-BF57-4A18-A0E1-AF381B496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participación es aquella en donde se tienen en cuenta la voz y el voto. Es una forma de democracia en la que tienen mayor participación en la toma de las decisiones políticas que la que les otorga tradicionalmente la democracia representativa.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18251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7030F-D3BF-44CE-A7B3-DB15D80DB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d) ¿Qué ventajas ofrece para los ciudadanos, los Estados, ¿etc.?</a:t>
            </a:r>
            <a:br>
              <a:rPr lang="es-ES" dirty="0"/>
            </a:br>
            <a:br>
              <a:rPr lang="es-ES" dirty="0"/>
            </a:b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77E0D9-FD03-4154-8586-D287BD927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Es el derecho a participar en la vida política del país que tiene todo ciudadano, es reconocerle que es el protagonista de todo, ser parte de algo, por lo que le corresponde asumir y recibir su parte de aquello en lo que participa; es decir, faculta a las personas para intervenir en la formación de la voluntad estatal.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18050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76BD2E-8244-4ADE-8C8B-7D61A1137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9325F414-2707-4A01-A37E-25F5E83D79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80444816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202</TotalTime>
  <Words>407</Words>
  <Application>Microsoft Office PowerPoint</Application>
  <PresentationFormat>Panorámica</PresentationFormat>
  <Paragraphs>18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Distintivo</vt:lpstr>
      <vt:lpstr>Democracia (tipos de democracia)  DPCC   </vt:lpstr>
      <vt:lpstr>Actividad 1 : Propone alternativas para mejorar la democracia en el Perú</vt:lpstr>
      <vt:lpstr>Actividad 2: Analizando sobre el tipo de democracia. Organicen sus ideas considerando los siguientes aspectos: Tipo de democracia</vt:lpstr>
      <vt:lpstr>a) ¿En que consiste?</vt:lpstr>
      <vt:lpstr>b) ¿Cuáles son sus características?</vt:lpstr>
      <vt:lpstr>c) ¿En qué contexto puede ser aplicado este tipo de democracia? </vt:lpstr>
      <vt:lpstr>d) ¿Qué ventajas ofrece para los ciudadanos, los Estados, ¿etc.? 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Democracia (tipos de democracia)  DPCC   </dc:title>
  <dc:creator>richar daniel</dc:creator>
  <cp:lastModifiedBy>richar daniel</cp:lastModifiedBy>
  <cp:revision>1</cp:revision>
  <dcterms:created xsi:type="dcterms:W3CDTF">2021-11-19T19:52:07Z</dcterms:created>
  <dcterms:modified xsi:type="dcterms:W3CDTF">2021-11-19T23:15:01Z</dcterms:modified>
</cp:coreProperties>
</file>