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9/29/2022</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3036210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1543750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179443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38479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4066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4858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29181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5102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208934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449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9/29/2022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855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9/29/2022</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‹Nº›</a:t>
            </a:fld>
            <a:endParaRPr lang="en-US" dirty="0"/>
          </a:p>
        </p:txBody>
      </p:sp>
    </p:spTree>
    <p:extLst>
      <p:ext uri="{BB962C8B-B14F-4D97-AF65-F5344CB8AC3E}">
        <p14:creationId xmlns:p14="http://schemas.microsoft.com/office/powerpoint/2010/main" val="5775720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693" r:id="rId6"/>
    <p:sldLayoutId id="2147483689" r:id="rId7"/>
    <p:sldLayoutId id="2147483690" r:id="rId8"/>
    <p:sldLayoutId id="2147483691" r:id="rId9"/>
    <p:sldLayoutId id="2147483692" r:id="rId10"/>
    <p:sldLayoutId id="2147483694"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ncepto genético abstracto">
            <a:extLst>
              <a:ext uri="{FF2B5EF4-FFF2-40B4-BE49-F238E27FC236}">
                <a16:creationId xmlns:a16="http://schemas.microsoft.com/office/drawing/2014/main" id="{2880380A-854A-A508-BFE2-E45A4BE934C5}"/>
              </a:ext>
            </a:extLst>
          </p:cNvPr>
          <p:cNvPicPr>
            <a:picLocks noChangeAspect="1"/>
          </p:cNvPicPr>
          <p:nvPr/>
        </p:nvPicPr>
        <p:blipFill rotWithShape="1">
          <a:blip r:embed="rId2">
            <a:alphaModFix amt="50000"/>
          </a:blip>
          <a:srcRect t="25606" r="-1" b="18129"/>
          <a:stretch/>
        </p:blipFill>
        <p:spPr>
          <a:xfrm>
            <a:off x="20" y="10"/>
            <a:ext cx="12188931" cy="6857990"/>
          </a:xfrm>
          <a:prstGeom prst="rect">
            <a:avLst/>
          </a:prstGeom>
        </p:spPr>
      </p:pic>
      <p:sp>
        <p:nvSpPr>
          <p:cNvPr id="5" name="Título 1">
            <a:extLst>
              <a:ext uri="{FF2B5EF4-FFF2-40B4-BE49-F238E27FC236}">
                <a16:creationId xmlns:a16="http://schemas.microsoft.com/office/drawing/2014/main" id="{9FBAD0CD-7120-2495-97F7-914C6A51560E}"/>
              </a:ext>
            </a:extLst>
          </p:cNvPr>
          <p:cNvSpPr>
            <a:spLocks noGrp="1"/>
          </p:cNvSpPr>
          <p:nvPr>
            <p:ph type="ctrTitle"/>
          </p:nvPr>
        </p:nvSpPr>
        <p:spPr>
          <a:xfrm>
            <a:off x="3410149" y="977921"/>
            <a:ext cx="5368654" cy="1445464"/>
          </a:xfrm>
        </p:spPr>
        <p:txBody>
          <a:bodyPr>
            <a:noAutofit/>
          </a:bodyPr>
          <a:lstStyle/>
          <a:p>
            <a:pPr algn="ctr"/>
            <a:r>
              <a:rPr lang="es-PE" sz="9000" dirty="0"/>
              <a:t>siege of warsaw</a:t>
            </a:r>
          </a:p>
        </p:txBody>
      </p:sp>
      <p:sp>
        <p:nvSpPr>
          <p:cNvPr id="11" name="Rectangle 6">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571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Asedio de Varsovia - Wikipedia, la enciclopedia libre">
            <a:extLst>
              <a:ext uri="{FF2B5EF4-FFF2-40B4-BE49-F238E27FC236}">
                <a16:creationId xmlns:a16="http://schemas.microsoft.com/office/drawing/2014/main" id="{E608882E-1A44-EE6E-5241-D1722F8E6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0888" y="2710737"/>
            <a:ext cx="4243588" cy="3015289"/>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sedio de Varsovia - Wikipedia, la enciclopedia libre">
            <a:extLst>
              <a:ext uri="{FF2B5EF4-FFF2-40B4-BE49-F238E27FC236}">
                <a16:creationId xmlns:a16="http://schemas.microsoft.com/office/drawing/2014/main" id="{9F01DFC3-96CB-D896-8600-632D66E362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9" y="2695545"/>
            <a:ext cx="4243589" cy="3015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80123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7">
            <a:extLst>
              <a:ext uri="{FF2B5EF4-FFF2-40B4-BE49-F238E27FC236}">
                <a16:creationId xmlns:a16="http://schemas.microsoft.com/office/drawing/2014/main" id="{EBDD1931-9E86-4402-9A68-33A2D9EF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057" name="Rectangle 205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La caída de Varsovia ante Hitler: 35.000 cadáveres entre los escombros">
            <a:extLst>
              <a:ext uri="{FF2B5EF4-FFF2-40B4-BE49-F238E27FC236}">
                <a16:creationId xmlns:a16="http://schemas.microsoft.com/office/drawing/2014/main" id="{4FD02DCF-8AA7-AFB1-D73F-40E2976E4D46}"/>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4661"/>
          <a:stretch/>
        </p:blipFill>
        <p:spPr bwMode="auto">
          <a:xfrm>
            <a:off x="20" y="10"/>
            <a:ext cx="12191979"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6">
            <a:extLst>
              <a:ext uri="{FF2B5EF4-FFF2-40B4-BE49-F238E27FC236}">
                <a16:creationId xmlns:a16="http://schemas.microsoft.com/office/drawing/2014/main" id="{1CA8A97F-67F0-4D5F-A850-0C30727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578" y="1802192"/>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ubtítulo 2">
            <a:extLst>
              <a:ext uri="{FF2B5EF4-FFF2-40B4-BE49-F238E27FC236}">
                <a16:creationId xmlns:a16="http://schemas.microsoft.com/office/drawing/2014/main" id="{12BBDE44-8E28-A69E-AEFD-0A65B3936AB9}"/>
              </a:ext>
            </a:extLst>
          </p:cNvPr>
          <p:cNvSpPr txBox="1">
            <a:spLocks/>
          </p:cNvSpPr>
          <p:nvPr/>
        </p:nvSpPr>
        <p:spPr>
          <a:xfrm>
            <a:off x="838200" y="2004446"/>
            <a:ext cx="10515600" cy="4176897"/>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r>
              <a:rPr lang="en-US"/>
              <a:t>The 1939 Siege of Warsaw was a confrontation between units of the Polish Army defending the capital of Poland and the German Army, preceded by Luftwaffe bombing that began on September 1, 1939.</a:t>
            </a:r>
          </a:p>
          <a:p>
            <a:pPr marL="0"/>
            <a:r>
              <a:rPr lang="en-US"/>
              <a:t>Ground combat began on September 8, when the first German armored units entered the Wola sector from the SE outskirts of the city. Despite triumphalist German reports, which announced a quick capture of the city, the attack was repulsed, thus beginning the siege of the capital. This was held until September 28, when the Polish garrison under General Walerian Czuma surrendered. The next day, about 100,000 Polish soldiers left the city and were taken as prisoners of war.</a:t>
            </a:r>
          </a:p>
        </p:txBody>
      </p:sp>
    </p:spTree>
    <p:extLst>
      <p:ext uri="{BB962C8B-B14F-4D97-AF65-F5344CB8AC3E}">
        <p14:creationId xmlns:p14="http://schemas.microsoft.com/office/powerpoint/2010/main" val="162016897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SketchyVTI">
  <a:themeElements>
    <a:clrScheme name="AnalogousFromLightSeedLeftStep">
      <a:dk1>
        <a:srgbClr val="000000"/>
      </a:dk1>
      <a:lt1>
        <a:srgbClr val="FFFFFF"/>
      </a:lt1>
      <a:dk2>
        <a:srgbClr val="24393F"/>
      </a:dk2>
      <a:lt2>
        <a:srgbClr val="E8E8E2"/>
      </a:lt2>
      <a:accent1>
        <a:srgbClr val="8885D7"/>
      </a:accent1>
      <a:accent2>
        <a:srgbClr val="6A90CE"/>
      </a:accent2>
      <a:accent3>
        <a:srgbClr val="5AAEC3"/>
      </a:accent3>
      <a:accent4>
        <a:srgbClr val="5DB4A2"/>
      </a:accent4>
      <a:accent5>
        <a:srgbClr val="68B484"/>
      </a:accent5>
      <a:accent6>
        <a:srgbClr val="62B65E"/>
      </a:accent6>
      <a:hlink>
        <a:srgbClr val="848651"/>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18</TotalTime>
  <Words>127</Words>
  <Application>Microsoft Office PowerPoint</Application>
  <PresentationFormat>Panorámica</PresentationFormat>
  <Paragraphs>3</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The Hand Bold</vt:lpstr>
      <vt:lpstr>The Serif Hand Black</vt:lpstr>
      <vt:lpstr>SketchyVTI</vt:lpstr>
      <vt:lpstr>siege of warsaw</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siege of warsaw</dc:title>
  <dc:creator>BRUNO GERARDO GARCIA SAAVEDRA</dc:creator>
  <cp:lastModifiedBy>BRUNO GERARDO GARCIA SAAVEDRA</cp:lastModifiedBy>
  <cp:revision>1</cp:revision>
  <dcterms:created xsi:type="dcterms:W3CDTF">2022-09-30T04:43:16Z</dcterms:created>
  <dcterms:modified xsi:type="dcterms:W3CDTF">2022-09-30T05:01:42Z</dcterms:modified>
</cp:coreProperties>
</file>