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5D76F9-C7D9-46C8-A329-59D334858DF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22BDD921-EC8F-4B43-BFE9-76DC3681A2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FBB503B5-CBF8-4AB6-BC82-B1BB144CBFB7}"/>
              </a:ext>
            </a:extLst>
          </p:cNvPr>
          <p:cNvSpPr>
            <a:spLocks noGrp="1"/>
          </p:cNvSpPr>
          <p:nvPr>
            <p:ph type="dt" sz="half" idx="10"/>
          </p:nvPr>
        </p:nvSpPr>
        <p:spPr/>
        <p:txBody>
          <a:bodyPr/>
          <a:lstStyle/>
          <a:p>
            <a:fld id="{B2F67649-C324-43A8-A5EE-4CA5DD295D14}" type="datetimeFigureOut">
              <a:rPr lang="es-PE" smtClean="0"/>
              <a:t>10/07/2023</a:t>
            </a:fld>
            <a:endParaRPr lang="es-PE"/>
          </a:p>
        </p:txBody>
      </p:sp>
      <p:sp>
        <p:nvSpPr>
          <p:cNvPr id="5" name="Marcador de pie de página 4">
            <a:extLst>
              <a:ext uri="{FF2B5EF4-FFF2-40B4-BE49-F238E27FC236}">
                <a16:creationId xmlns:a16="http://schemas.microsoft.com/office/drawing/2014/main" id="{8A56A085-AFBA-4536-82B4-7BEFABA7AA0E}"/>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28CACE42-394F-463D-A2CE-EB3FD5A37BC5}"/>
              </a:ext>
            </a:extLst>
          </p:cNvPr>
          <p:cNvSpPr>
            <a:spLocks noGrp="1"/>
          </p:cNvSpPr>
          <p:nvPr>
            <p:ph type="sldNum" sz="quarter" idx="12"/>
          </p:nvPr>
        </p:nvSpPr>
        <p:spPr/>
        <p:txBody>
          <a:bodyPr/>
          <a:lstStyle/>
          <a:p>
            <a:fld id="{89584C8B-CFBA-4FC2-9CE2-ADF6113209A3}" type="slidenum">
              <a:rPr lang="es-PE" smtClean="0"/>
              <a:t>‹Nº›</a:t>
            </a:fld>
            <a:endParaRPr lang="es-PE"/>
          </a:p>
        </p:txBody>
      </p:sp>
    </p:spTree>
    <p:extLst>
      <p:ext uri="{BB962C8B-B14F-4D97-AF65-F5344CB8AC3E}">
        <p14:creationId xmlns:p14="http://schemas.microsoft.com/office/powerpoint/2010/main" val="1149554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AA6935-2848-414D-9233-FBF2ACC2663E}"/>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FABEF9B2-DFC2-41DB-AFE0-CF6CB669610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E01A2DF2-27E2-44DB-8D9D-371D712F5DB7}"/>
              </a:ext>
            </a:extLst>
          </p:cNvPr>
          <p:cNvSpPr>
            <a:spLocks noGrp="1"/>
          </p:cNvSpPr>
          <p:nvPr>
            <p:ph type="dt" sz="half" idx="10"/>
          </p:nvPr>
        </p:nvSpPr>
        <p:spPr/>
        <p:txBody>
          <a:bodyPr/>
          <a:lstStyle/>
          <a:p>
            <a:fld id="{B2F67649-C324-43A8-A5EE-4CA5DD295D14}" type="datetimeFigureOut">
              <a:rPr lang="es-PE" smtClean="0"/>
              <a:t>10/07/2023</a:t>
            </a:fld>
            <a:endParaRPr lang="es-PE"/>
          </a:p>
        </p:txBody>
      </p:sp>
      <p:sp>
        <p:nvSpPr>
          <p:cNvPr id="5" name="Marcador de pie de página 4">
            <a:extLst>
              <a:ext uri="{FF2B5EF4-FFF2-40B4-BE49-F238E27FC236}">
                <a16:creationId xmlns:a16="http://schemas.microsoft.com/office/drawing/2014/main" id="{49D5F516-AAA2-4340-A299-C7A563D31DE0}"/>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F07D6443-D3C3-4112-8052-AF9BA62BE931}"/>
              </a:ext>
            </a:extLst>
          </p:cNvPr>
          <p:cNvSpPr>
            <a:spLocks noGrp="1"/>
          </p:cNvSpPr>
          <p:nvPr>
            <p:ph type="sldNum" sz="quarter" idx="12"/>
          </p:nvPr>
        </p:nvSpPr>
        <p:spPr/>
        <p:txBody>
          <a:bodyPr/>
          <a:lstStyle/>
          <a:p>
            <a:fld id="{89584C8B-CFBA-4FC2-9CE2-ADF6113209A3}" type="slidenum">
              <a:rPr lang="es-PE" smtClean="0"/>
              <a:t>‹Nº›</a:t>
            </a:fld>
            <a:endParaRPr lang="es-PE"/>
          </a:p>
        </p:txBody>
      </p:sp>
    </p:spTree>
    <p:extLst>
      <p:ext uri="{BB962C8B-B14F-4D97-AF65-F5344CB8AC3E}">
        <p14:creationId xmlns:p14="http://schemas.microsoft.com/office/powerpoint/2010/main" val="281202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C1F8C79-16C1-4B9B-9BD2-96EA0A80FE7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8ACEEA9F-5806-4132-9E5F-9B42B148156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833659E3-8063-4137-BA02-30716BDF409F}"/>
              </a:ext>
            </a:extLst>
          </p:cNvPr>
          <p:cNvSpPr>
            <a:spLocks noGrp="1"/>
          </p:cNvSpPr>
          <p:nvPr>
            <p:ph type="dt" sz="half" idx="10"/>
          </p:nvPr>
        </p:nvSpPr>
        <p:spPr/>
        <p:txBody>
          <a:bodyPr/>
          <a:lstStyle/>
          <a:p>
            <a:fld id="{B2F67649-C324-43A8-A5EE-4CA5DD295D14}" type="datetimeFigureOut">
              <a:rPr lang="es-PE" smtClean="0"/>
              <a:t>10/07/2023</a:t>
            </a:fld>
            <a:endParaRPr lang="es-PE"/>
          </a:p>
        </p:txBody>
      </p:sp>
      <p:sp>
        <p:nvSpPr>
          <p:cNvPr id="5" name="Marcador de pie de página 4">
            <a:extLst>
              <a:ext uri="{FF2B5EF4-FFF2-40B4-BE49-F238E27FC236}">
                <a16:creationId xmlns:a16="http://schemas.microsoft.com/office/drawing/2014/main" id="{FAE385A8-814C-4D6A-B492-A39D9F17E7F5}"/>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15704BD7-D071-4039-8689-FEE00BD56C3C}"/>
              </a:ext>
            </a:extLst>
          </p:cNvPr>
          <p:cNvSpPr>
            <a:spLocks noGrp="1"/>
          </p:cNvSpPr>
          <p:nvPr>
            <p:ph type="sldNum" sz="quarter" idx="12"/>
          </p:nvPr>
        </p:nvSpPr>
        <p:spPr/>
        <p:txBody>
          <a:bodyPr/>
          <a:lstStyle/>
          <a:p>
            <a:fld id="{89584C8B-CFBA-4FC2-9CE2-ADF6113209A3}" type="slidenum">
              <a:rPr lang="es-PE" smtClean="0"/>
              <a:t>‹Nº›</a:t>
            </a:fld>
            <a:endParaRPr lang="es-PE"/>
          </a:p>
        </p:txBody>
      </p:sp>
    </p:spTree>
    <p:extLst>
      <p:ext uri="{BB962C8B-B14F-4D97-AF65-F5344CB8AC3E}">
        <p14:creationId xmlns:p14="http://schemas.microsoft.com/office/powerpoint/2010/main" val="3482350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D39839-1317-4109-A44E-18F392114860}"/>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0A1F1629-4C4E-4D82-950C-C412DB2A928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BF77C669-4962-4DC2-8D56-6A68DD0EEE6C}"/>
              </a:ext>
            </a:extLst>
          </p:cNvPr>
          <p:cNvSpPr>
            <a:spLocks noGrp="1"/>
          </p:cNvSpPr>
          <p:nvPr>
            <p:ph type="dt" sz="half" idx="10"/>
          </p:nvPr>
        </p:nvSpPr>
        <p:spPr/>
        <p:txBody>
          <a:bodyPr/>
          <a:lstStyle/>
          <a:p>
            <a:fld id="{B2F67649-C324-43A8-A5EE-4CA5DD295D14}" type="datetimeFigureOut">
              <a:rPr lang="es-PE" smtClean="0"/>
              <a:t>10/07/2023</a:t>
            </a:fld>
            <a:endParaRPr lang="es-PE"/>
          </a:p>
        </p:txBody>
      </p:sp>
      <p:sp>
        <p:nvSpPr>
          <p:cNvPr id="5" name="Marcador de pie de página 4">
            <a:extLst>
              <a:ext uri="{FF2B5EF4-FFF2-40B4-BE49-F238E27FC236}">
                <a16:creationId xmlns:a16="http://schemas.microsoft.com/office/drawing/2014/main" id="{FE342717-66E4-42FB-B587-3FEFF876E839}"/>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6738222D-89E8-4645-A063-2B7E2247A6C1}"/>
              </a:ext>
            </a:extLst>
          </p:cNvPr>
          <p:cNvSpPr>
            <a:spLocks noGrp="1"/>
          </p:cNvSpPr>
          <p:nvPr>
            <p:ph type="sldNum" sz="quarter" idx="12"/>
          </p:nvPr>
        </p:nvSpPr>
        <p:spPr/>
        <p:txBody>
          <a:bodyPr/>
          <a:lstStyle/>
          <a:p>
            <a:fld id="{89584C8B-CFBA-4FC2-9CE2-ADF6113209A3}" type="slidenum">
              <a:rPr lang="es-PE" smtClean="0"/>
              <a:t>‹Nº›</a:t>
            </a:fld>
            <a:endParaRPr lang="es-PE"/>
          </a:p>
        </p:txBody>
      </p:sp>
    </p:spTree>
    <p:extLst>
      <p:ext uri="{BB962C8B-B14F-4D97-AF65-F5344CB8AC3E}">
        <p14:creationId xmlns:p14="http://schemas.microsoft.com/office/powerpoint/2010/main" val="1968143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DE67FB-4370-437C-9EE4-7AE9E359AFF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6221D987-B75E-4245-88E2-6B4E58CAF6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1D97737-4C11-483B-B0B2-7711B93CDFDB}"/>
              </a:ext>
            </a:extLst>
          </p:cNvPr>
          <p:cNvSpPr>
            <a:spLocks noGrp="1"/>
          </p:cNvSpPr>
          <p:nvPr>
            <p:ph type="dt" sz="half" idx="10"/>
          </p:nvPr>
        </p:nvSpPr>
        <p:spPr/>
        <p:txBody>
          <a:bodyPr/>
          <a:lstStyle/>
          <a:p>
            <a:fld id="{B2F67649-C324-43A8-A5EE-4CA5DD295D14}" type="datetimeFigureOut">
              <a:rPr lang="es-PE" smtClean="0"/>
              <a:t>10/07/2023</a:t>
            </a:fld>
            <a:endParaRPr lang="es-PE"/>
          </a:p>
        </p:txBody>
      </p:sp>
      <p:sp>
        <p:nvSpPr>
          <p:cNvPr id="5" name="Marcador de pie de página 4">
            <a:extLst>
              <a:ext uri="{FF2B5EF4-FFF2-40B4-BE49-F238E27FC236}">
                <a16:creationId xmlns:a16="http://schemas.microsoft.com/office/drawing/2014/main" id="{1F4177E7-1898-46C2-8EC7-C5E83BEDBA49}"/>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2BAAA6B7-D095-4D80-A7C5-366CBA5DF606}"/>
              </a:ext>
            </a:extLst>
          </p:cNvPr>
          <p:cNvSpPr>
            <a:spLocks noGrp="1"/>
          </p:cNvSpPr>
          <p:nvPr>
            <p:ph type="sldNum" sz="quarter" idx="12"/>
          </p:nvPr>
        </p:nvSpPr>
        <p:spPr/>
        <p:txBody>
          <a:bodyPr/>
          <a:lstStyle/>
          <a:p>
            <a:fld id="{89584C8B-CFBA-4FC2-9CE2-ADF6113209A3}" type="slidenum">
              <a:rPr lang="es-PE" smtClean="0"/>
              <a:t>‹Nº›</a:t>
            </a:fld>
            <a:endParaRPr lang="es-PE"/>
          </a:p>
        </p:txBody>
      </p:sp>
    </p:spTree>
    <p:extLst>
      <p:ext uri="{BB962C8B-B14F-4D97-AF65-F5344CB8AC3E}">
        <p14:creationId xmlns:p14="http://schemas.microsoft.com/office/powerpoint/2010/main" val="1205404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2CD2B9-0D18-4BA7-9574-2589EFC7B664}"/>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4AD4290F-4C87-4897-88EC-28780F4F723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25DF881B-25E8-402B-8215-19FA071A18A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57CC5E0A-5BC3-4155-93E6-BE12101FE920}"/>
              </a:ext>
            </a:extLst>
          </p:cNvPr>
          <p:cNvSpPr>
            <a:spLocks noGrp="1"/>
          </p:cNvSpPr>
          <p:nvPr>
            <p:ph type="dt" sz="half" idx="10"/>
          </p:nvPr>
        </p:nvSpPr>
        <p:spPr/>
        <p:txBody>
          <a:bodyPr/>
          <a:lstStyle/>
          <a:p>
            <a:fld id="{B2F67649-C324-43A8-A5EE-4CA5DD295D14}" type="datetimeFigureOut">
              <a:rPr lang="es-PE" smtClean="0"/>
              <a:t>10/07/2023</a:t>
            </a:fld>
            <a:endParaRPr lang="es-PE"/>
          </a:p>
        </p:txBody>
      </p:sp>
      <p:sp>
        <p:nvSpPr>
          <p:cNvPr id="6" name="Marcador de pie de página 5">
            <a:extLst>
              <a:ext uri="{FF2B5EF4-FFF2-40B4-BE49-F238E27FC236}">
                <a16:creationId xmlns:a16="http://schemas.microsoft.com/office/drawing/2014/main" id="{6EA123D8-4445-40E6-A27D-C9581800E226}"/>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300691ED-74D9-476D-9BEB-1CF68219BBB3}"/>
              </a:ext>
            </a:extLst>
          </p:cNvPr>
          <p:cNvSpPr>
            <a:spLocks noGrp="1"/>
          </p:cNvSpPr>
          <p:nvPr>
            <p:ph type="sldNum" sz="quarter" idx="12"/>
          </p:nvPr>
        </p:nvSpPr>
        <p:spPr/>
        <p:txBody>
          <a:bodyPr/>
          <a:lstStyle/>
          <a:p>
            <a:fld id="{89584C8B-CFBA-4FC2-9CE2-ADF6113209A3}" type="slidenum">
              <a:rPr lang="es-PE" smtClean="0"/>
              <a:t>‹Nº›</a:t>
            </a:fld>
            <a:endParaRPr lang="es-PE"/>
          </a:p>
        </p:txBody>
      </p:sp>
    </p:spTree>
    <p:extLst>
      <p:ext uri="{BB962C8B-B14F-4D97-AF65-F5344CB8AC3E}">
        <p14:creationId xmlns:p14="http://schemas.microsoft.com/office/powerpoint/2010/main" val="598244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236702-3D59-40CD-AFC0-42925D6859C1}"/>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03B2863D-297D-4CEF-B515-69A669221D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0878F1E-DD7D-428B-955A-B46C33FDF08E}"/>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6F7572A3-0C69-4298-9DC6-B83823254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2584C72-E892-4D29-BD64-F959437452B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B8F89BDB-68DA-4464-BBD4-F8275D683E9E}"/>
              </a:ext>
            </a:extLst>
          </p:cNvPr>
          <p:cNvSpPr>
            <a:spLocks noGrp="1"/>
          </p:cNvSpPr>
          <p:nvPr>
            <p:ph type="dt" sz="half" idx="10"/>
          </p:nvPr>
        </p:nvSpPr>
        <p:spPr/>
        <p:txBody>
          <a:bodyPr/>
          <a:lstStyle/>
          <a:p>
            <a:fld id="{B2F67649-C324-43A8-A5EE-4CA5DD295D14}" type="datetimeFigureOut">
              <a:rPr lang="es-PE" smtClean="0"/>
              <a:t>10/07/2023</a:t>
            </a:fld>
            <a:endParaRPr lang="es-PE"/>
          </a:p>
        </p:txBody>
      </p:sp>
      <p:sp>
        <p:nvSpPr>
          <p:cNvPr id="8" name="Marcador de pie de página 7">
            <a:extLst>
              <a:ext uri="{FF2B5EF4-FFF2-40B4-BE49-F238E27FC236}">
                <a16:creationId xmlns:a16="http://schemas.microsoft.com/office/drawing/2014/main" id="{91C5B830-3AA2-4BBE-A813-36A03E8B14F8}"/>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3035CABB-7E8D-4E4A-81CE-6C5EB1B8A7AE}"/>
              </a:ext>
            </a:extLst>
          </p:cNvPr>
          <p:cNvSpPr>
            <a:spLocks noGrp="1"/>
          </p:cNvSpPr>
          <p:nvPr>
            <p:ph type="sldNum" sz="quarter" idx="12"/>
          </p:nvPr>
        </p:nvSpPr>
        <p:spPr/>
        <p:txBody>
          <a:bodyPr/>
          <a:lstStyle/>
          <a:p>
            <a:fld id="{89584C8B-CFBA-4FC2-9CE2-ADF6113209A3}" type="slidenum">
              <a:rPr lang="es-PE" smtClean="0"/>
              <a:t>‹Nº›</a:t>
            </a:fld>
            <a:endParaRPr lang="es-PE"/>
          </a:p>
        </p:txBody>
      </p:sp>
    </p:spTree>
    <p:extLst>
      <p:ext uri="{BB962C8B-B14F-4D97-AF65-F5344CB8AC3E}">
        <p14:creationId xmlns:p14="http://schemas.microsoft.com/office/powerpoint/2010/main" val="1879792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253326-D0DA-499D-8A8C-C2AFB357BAD1}"/>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86599B76-AFFB-48A9-9D30-552418EB8EEE}"/>
              </a:ext>
            </a:extLst>
          </p:cNvPr>
          <p:cNvSpPr>
            <a:spLocks noGrp="1"/>
          </p:cNvSpPr>
          <p:nvPr>
            <p:ph type="dt" sz="half" idx="10"/>
          </p:nvPr>
        </p:nvSpPr>
        <p:spPr/>
        <p:txBody>
          <a:bodyPr/>
          <a:lstStyle/>
          <a:p>
            <a:fld id="{B2F67649-C324-43A8-A5EE-4CA5DD295D14}" type="datetimeFigureOut">
              <a:rPr lang="es-PE" smtClean="0"/>
              <a:t>10/07/2023</a:t>
            </a:fld>
            <a:endParaRPr lang="es-PE"/>
          </a:p>
        </p:txBody>
      </p:sp>
      <p:sp>
        <p:nvSpPr>
          <p:cNvPr id="4" name="Marcador de pie de página 3">
            <a:extLst>
              <a:ext uri="{FF2B5EF4-FFF2-40B4-BE49-F238E27FC236}">
                <a16:creationId xmlns:a16="http://schemas.microsoft.com/office/drawing/2014/main" id="{B6078C49-CEF1-4E6B-992A-6925C6B1BD05}"/>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3817B8B4-55EF-4617-8BBB-C7F6683460DC}"/>
              </a:ext>
            </a:extLst>
          </p:cNvPr>
          <p:cNvSpPr>
            <a:spLocks noGrp="1"/>
          </p:cNvSpPr>
          <p:nvPr>
            <p:ph type="sldNum" sz="quarter" idx="12"/>
          </p:nvPr>
        </p:nvSpPr>
        <p:spPr/>
        <p:txBody>
          <a:bodyPr/>
          <a:lstStyle/>
          <a:p>
            <a:fld id="{89584C8B-CFBA-4FC2-9CE2-ADF6113209A3}" type="slidenum">
              <a:rPr lang="es-PE" smtClean="0"/>
              <a:t>‹Nº›</a:t>
            </a:fld>
            <a:endParaRPr lang="es-PE"/>
          </a:p>
        </p:txBody>
      </p:sp>
    </p:spTree>
    <p:extLst>
      <p:ext uri="{BB962C8B-B14F-4D97-AF65-F5344CB8AC3E}">
        <p14:creationId xmlns:p14="http://schemas.microsoft.com/office/powerpoint/2010/main" val="1885854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81ED5EA-0299-4461-BDF6-3BCACDDFBB65}"/>
              </a:ext>
            </a:extLst>
          </p:cNvPr>
          <p:cNvSpPr>
            <a:spLocks noGrp="1"/>
          </p:cNvSpPr>
          <p:nvPr>
            <p:ph type="dt" sz="half" idx="10"/>
          </p:nvPr>
        </p:nvSpPr>
        <p:spPr/>
        <p:txBody>
          <a:bodyPr/>
          <a:lstStyle/>
          <a:p>
            <a:fld id="{B2F67649-C324-43A8-A5EE-4CA5DD295D14}" type="datetimeFigureOut">
              <a:rPr lang="es-PE" smtClean="0"/>
              <a:t>10/07/2023</a:t>
            </a:fld>
            <a:endParaRPr lang="es-PE"/>
          </a:p>
        </p:txBody>
      </p:sp>
      <p:sp>
        <p:nvSpPr>
          <p:cNvPr id="3" name="Marcador de pie de página 2">
            <a:extLst>
              <a:ext uri="{FF2B5EF4-FFF2-40B4-BE49-F238E27FC236}">
                <a16:creationId xmlns:a16="http://schemas.microsoft.com/office/drawing/2014/main" id="{939CDE42-FA5C-4BC1-9682-5490A3B37DC9}"/>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6AFBD43E-7415-47B2-BCFD-719B8FFE9C76}"/>
              </a:ext>
            </a:extLst>
          </p:cNvPr>
          <p:cNvSpPr>
            <a:spLocks noGrp="1"/>
          </p:cNvSpPr>
          <p:nvPr>
            <p:ph type="sldNum" sz="quarter" idx="12"/>
          </p:nvPr>
        </p:nvSpPr>
        <p:spPr/>
        <p:txBody>
          <a:bodyPr/>
          <a:lstStyle/>
          <a:p>
            <a:fld id="{89584C8B-CFBA-4FC2-9CE2-ADF6113209A3}" type="slidenum">
              <a:rPr lang="es-PE" smtClean="0"/>
              <a:t>‹Nº›</a:t>
            </a:fld>
            <a:endParaRPr lang="es-PE"/>
          </a:p>
        </p:txBody>
      </p:sp>
    </p:spTree>
    <p:extLst>
      <p:ext uri="{BB962C8B-B14F-4D97-AF65-F5344CB8AC3E}">
        <p14:creationId xmlns:p14="http://schemas.microsoft.com/office/powerpoint/2010/main" val="2832229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4AFDB4-09D6-4FFD-9E09-381443ED486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32EE2412-6DBE-4CEA-80A1-7A40B7ECD8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8445E74A-CBB4-40CD-B8DD-B943EFE5DA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74833C4-E7B5-4801-BF5C-0E734C62943E}"/>
              </a:ext>
            </a:extLst>
          </p:cNvPr>
          <p:cNvSpPr>
            <a:spLocks noGrp="1"/>
          </p:cNvSpPr>
          <p:nvPr>
            <p:ph type="dt" sz="half" idx="10"/>
          </p:nvPr>
        </p:nvSpPr>
        <p:spPr/>
        <p:txBody>
          <a:bodyPr/>
          <a:lstStyle/>
          <a:p>
            <a:fld id="{B2F67649-C324-43A8-A5EE-4CA5DD295D14}" type="datetimeFigureOut">
              <a:rPr lang="es-PE" smtClean="0"/>
              <a:t>10/07/2023</a:t>
            </a:fld>
            <a:endParaRPr lang="es-PE"/>
          </a:p>
        </p:txBody>
      </p:sp>
      <p:sp>
        <p:nvSpPr>
          <p:cNvPr id="6" name="Marcador de pie de página 5">
            <a:extLst>
              <a:ext uri="{FF2B5EF4-FFF2-40B4-BE49-F238E27FC236}">
                <a16:creationId xmlns:a16="http://schemas.microsoft.com/office/drawing/2014/main" id="{065385FE-5C83-4C6E-923F-213DE28F6973}"/>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42DE5939-312B-4683-897D-A281CAF48A5E}"/>
              </a:ext>
            </a:extLst>
          </p:cNvPr>
          <p:cNvSpPr>
            <a:spLocks noGrp="1"/>
          </p:cNvSpPr>
          <p:nvPr>
            <p:ph type="sldNum" sz="quarter" idx="12"/>
          </p:nvPr>
        </p:nvSpPr>
        <p:spPr/>
        <p:txBody>
          <a:bodyPr/>
          <a:lstStyle/>
          <a:p>
            <a:fld id="{89584C8B-CFBA-4FC2-9CE2-ADF6113209A3}" type="slidenum">
              <a:rPr lang="es-PE" smtClean="0"/>
              <a:t>‹Nº›</a:t>
            </a:fld>
            <a:endParaRPr lang="es-PE"/>
          </a:p>
        </p:txBody>
      </p:sp>
    </p:spTree>
    <p:extLst>
      <p:ext uri="{BB962C8B-B14F-4D97-AF65-F5344CB8AC3E}">
        <p14:creationId xmlns:p14="http://schemas.microsoft.com/office/powerpoint/2010/main" val="3031138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52ECE2-350A-4886-AA6E-1005E1C88D5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F94305B5-FD69-473C-AB06-A48BE76827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0440EA26-53DE-4DBD-B790-E11FC02909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1512A6D-60EF-4708-B90E-FA7BD8720463}"/>
              </a:ext>
            </a:extLst>
          </p:cNvPr>
          <p:cNvSpPr>
            <a:spLocks noGrp="1"/>
          </p:cNvSpPr>
          <p:nvPr>
            <p:ph type="dt" sz="half" idx="10"/>
          </p:nvPr>
        </p:nvSpPr>
        <p:spPr/>
        <p:txBody>
          <a:bodyPr/>
          <a:lstStyle/>
          <a:p>
            <a:fld id="{B2F67649-C324-43A8-A5EE-4CA5DD295D14}" type="datetimeFigureOut">
              <a:rPr lang="es-PE" smtClean="0"/>
              <a:t>10/07/2023</a:t>
            </a:fld>
            <a:endParaRPr lang="es-PE"/>
          </a:p>
        </p:txBody>
      </p:sp>
      <p:sp>
        <p:nvSpPr>
          <p:cNvPr id="6" name="Marcador de pie de página 5">
            <a:extLst>
              <a:ext uri="{FF2B5EF4-FFF2-40B4-BE49-F238E27FC236}">
                <a16:creationId xmlns:a16="http://schemas.microsoft.com/office/drawing/2014/main" id="{B7D647DF-FFAC-444C-8C9E-EF6ABF6589FD}"/>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06ADF8F9-CDB1-4650-A7FB-06EAAFF5DDF4}"/>
              </a:ext>
            </a:extLst>
          </p:cNvPr>
          <p:cNvSpPr>
            <a:spLocks noGrp="1"/>
          </p:cNvSpPr>
          <p:nvPr>
            <p:ph type="sldNum" sz="quarter" idx="12"/>
          </p:nvPr>
        </p:nvSpPr>
        <p:spPr/>
        <p:txBody>
          <a:bodyPr/>
          <a:lstStyle/>
          <a:p>
            <a:fld id="{89584C8B-CFBA-4FC2-9CE2-ADF6113209A3}" type="slidenum">
              <a:rPr lang="es-PE" smtClean="0"/>
              <a:t>‹Nº›</a:t>
            </a:fld>
            <a:endParaRPr lang="es-PE"/>
          </a:p>
        </p:txBody>
      </p:sp>
    </p:spTree>
    <p:extLst>
      <p:ext uri="{BB962C8B-B14F-4D97-AF65-F5344CB8AC3E}">
        <p14:creationId xmlns:p14="http://schemas.microsoft.com/office/powerpoint/2010/main" val="714223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B8A9079-FE3E-4F2D-9973-295731ED41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2E1CE46E-4E18-402B-B5E4-9975A344F4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8AB98C91-31B4-476E-BBAD-ECBFA036C4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F67649-C324-43A8-A5EE-4CA5DD295D14}" type="datetimeFigureOut">
              <a:rPr lang="es-PE" smtClean="0"/>
              <a:t>10/07/2023</a:t>
            </a:fld>
            <a:endParaRPr lang="es-PE"/>
          </a:p>
        </p:txBody>
      </p:sp>
      <p:sp>
        <p:nvSpPr>
          <p:cNvPr id="5" name="Marcador de pie de página 4">
            <a:extLst>
              <a:ext uri="{FF2B5EF4-FFF2-40B4-BE49-F238E27FC236}">
                <a16:creationId xmlns:a16="http://schemas.microsoft.com/office/drawing/2014/main" id="{2A4DBD11-79D8-41F9-9501-7136D67242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180A5D37-B244-4A34-A5D3-6243093085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584C8B-CFBA-4FC2-9CE2-ADF6113209A3}" type="slidenum">
              <a:rPr lang="es-PE" smtClean="0"/>
              <a:t>‹Nº›</a:t>
            </a:fld>
            <a:endParaRPr lang="es-PE"/>
          </a:p>
        </p:txBody>
      </p:sp>
    </p:spTree>
    <p:extLst>
      <p:ext uri="{BB962C8B-B14F-4D97-AF65-F5344CB8AC3E}">
        <p14:creationId xmlns:p14="http://schemas.microsoft.com/office/powerpoint/2010/main" val="2502934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41AD32E0-31B4-4386-B673-89066B0F97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7228"/>
            <a:ext cx="4905829" cy="6985228"/>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E2464D9E-587E-49A2-8DAD-BBFB6BA60378}"/>
              </a:ext>
            </a:extLst>
          </p:cNvPr>
          <p:cNvSpPr>
            <a:spLocks noGrp="1"/>
          </p:cNvSpPr>
          <p:nvPr>
            <p:ph type="ctrTitle"/>
          </p:nvPr>
        </p:nvSpPr>
        <p:spPr>
          <a:xfrm>
            <a:off x="4572000" y="-127228"/>
            <a:ext cx="7968343" cy="1042534"/>
          </a:xfrm>
        </p:spPr>
        <p:txBody>
          <a:bodyPr>
            <a:normAutofit/>
          </a:bodyPr>
          <a:lstStyle/>
          <a:p>
            <a:r>
              <a:rPr lang="es-ES" sz="4000" u="sng" dirty="0">
                <a:latin typeface="Arial Black" panose="020B0A04020102020204" pitchFamily="34" charset="0"/>
              </a:rPr>
              <a:t>Chapo Guzmán escape</a:t>
            </a:r>
            <a:endParaRPr lang="es-PE" sz="4000" u="sng" dirty="0">
              <a:latin typeface="Arial Black" panose="020B0A04020102020204" pitchFamily="34" charset="0"/>
            </a:endParaRPr>
          </a:p>
        </p:txBody>
      </p:sp>
      <p:sp>
        <p:nvSpPr>
          <p:cNvPr id="3" name="Subtítulo 2">
            <a:extLst>
              <a:ext uri="{FF2B5EF4-FFF2-40B4-BE49-F238E27FC236}">
                <a16:creationId xmlns:a16="http://schemas.microsoft.com/office/drawing/2014/main" id="{EA733C47-FD57-4BC4-B2DC-30C736763200}"/>
              </a:ext>
            </a:extLst>
          </p:cNvPr>
          <p:cNvSpPr>
            <a:spLocks noGrp="1"/>
          </p:cNvSpPr>
          <p:nvPr>
            <p:ph type="subTitle" idx="1"/>
          </p:nvPr>
        </p:nvSpPr>
        <p:spPr>
          <a:xfrm>
            <a:off x="4000995" y="209142"/>
            <a:ext cx="9144000" cy="1655762"/>
          </a:xfrm>
        </p:spPr>
        <p:txBody>
          <a:bodyPr>
            <a:normAutofit/>
          </a:bodyPr>
          <a:lstStyle/>
          <a:p>
            <a:r>
              <a:rPr lang="es-ES" sz="3900" u="sng" dirty="0">
                <a:solidFill>
                  <a:schemeClr val="bg2">
                    <a:lumMod val="90000"/>
                  </a:schemeClr>
                </a:solidFill>
                <a:latin typeface="Arial Black" panose="020B0A04020102020204" pitchFamily="34" charset="0"/>
                <a:ea typeface="+mj-ea"/>
                <a:cs typeface="+mj-cs"/>
              </a:rPr>
              <a:t>Chapo Guzmán escape</a:t>
            </a:r>
            <a:endParaRPr lang="es-PE" sz="3900" u="sng" dirty="0">
              <a:solidFill>
                <a:schemeClr val="bg2">
                  <a:lumMod val="90000"/>
                </a:schemeClr>
              </a:solidFill>
              <a:latin typeface="Arial Black" panose="020B0A04020102020204" pitchFamily="34" charset="0"/>
              <a:ea typeface="+mj-ea"/>
              <a:cs typeface="+mj-cs"/>
            </a:endParaRPr>
          </a:p>
        </p:txBody>
      </p:sp>
      <p:sp>
        <p:nvSpPr>
          <p:cNvPr id="5" name="Rectángulo 4">
            <a:extLst>
              <a:ext uri="{FF2B5EF4-FFF2-40B4-BE49-F238E27FC236}">
                <a16:creationId xmlns:a16="http://schemas.microsoft.com/office/drawing/2014/main" id="{90109A13-A9BE-45E0-B4F6-5F22CB80ECEB}"/>
              </a:ext>
            </a:extLst>
          </p:cNvPr>
          <p:cNvSpPr/>
          <p:nvPr/>
        </p:nvSpPr>
        <p:spPr>
          <a:xfrm>
            <a:off x="5549735" y="1676398"/>
            <a:ext cx="6046520" cy="4488875"/>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6" name="Rectángulo 5">
            <a:extLst>
              <a:ext uri="{FF2B5EF4-FFF2-40B4-BE49-F238E27FC236}">
                <a16:creationId xmlns:a16="http://schemas.microsoft.com/office/drawing/2014/main" id="{C55C41C3-9802-466A-9DBB-C847C8E7E962}"/>
              </a:ext>
            </a:extLst>
          </p:cNvPr>
          <p:cNvSpPr/>
          <p:nvPr/>
        </p:nvSpPr>
        <p:spPr>
          <a:xfrm>
            <a:off x="5756399" y="1798115"/>
            <a:ext cx="5633192" cy="4245440"/>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On a day like today, the most wanted drug trafficker in the world, El Chapo Guzman the boss of cartel of Sinaloa, escaped from the Altiplano jail in Mexico through a 1-kilometer, 500-meter-long tunnel located from his cell to the outskirts of the jail until he was found in 2017 by The DEA in the United States is currently detained in the ADX Florence jail in Colorado USA</a:t>
            </a:r>
            <a:endParaRPr lang="es-PE" sz="2000" dirty="0"/>
          </a:p>
        </p:txBody>
      </p:sp>
    </p:spTree>
    <p:extLst>
      <p:ext uri="{BB962C8B-B14F-4D97-AF65-F5344CB8AC3E}">
        <p14:creationId xmlns:p14="http://schemas.microsoft.com/office/powerpoint/2010/main" val="347652128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78</Words>
  <Application>Microsoft Office PowerPoint</Application>
  <PresentationFormat>Panorámica</PresentationFormat>
  <Paragraphs>3</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Arial Black</vt:lpstr>
      <vt:lpstr>Calibri</vt:lpstr>
      <vt:lpstr>Calibri Light</vt:lpstr>
      <vt:lpstr>Tema de Office</vt:lpstr>
      <vt:lpstr>Chapo Guzmán escape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Chapo Guzmán escape</dc:title>
  <dc:creator>HP</dc:creator>
  <cp:lastModifiedBy>HP</cp:lastModifiedBy>
  <cp:revision>1</cp:revision>
  <dcterms:created xsi:type="dcterms:W3CDTF">2023-07-11T01:46:22Z</dcterms:created>
  <dcterms:modified xsi:type="dcterms:W3CDTF">2023-07-11T02:03:34Z</dcterms:modified>
</cp:coreProperties>
</file>