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CC748-ACD6-4249-B7F4-502728D0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6E2765-A70A-4EC8-8A03-391CAFD3B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5E02A8-63B6-4F62-8295-72316F0B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FD2E63-771D-4257-A536-47E8A513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1B0404-38F6-4D54-AE00-F0CBD021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998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0DD80-9D30-40CA-BFEB-5D523C1D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CBFEEF-F4C0-42E0-93E7-E0D0103ED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C68D7F-C243-4976-9732-2F0B48AB5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630774-615D-4A9E-AF98-D679AAD5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28271-06D6-446B-978D-91A68CC9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239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9A8363A-CE4B-4B44-8784-5A272A38A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98FD53-DB35-4316-BA42-647FFB7E1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A1C9E2-EE1D-445D-90E6-B138DA09B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832E2C-0043-4736-9E43-1CD4D74D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04C80F-D118-411B-A13B-8AD76729A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284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32569-D291-40BA-88EC-E74F573C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C84E26-B495-4D2F-AED4-5A396967E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DA23DA-A4AB-4C46-B003-FB9193543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273317-6781-4112-9F48-A2D6B49B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B25105-C5E1-4FD0-BBF5-AA964CC4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76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75AA3-4A0E-4BA8-A9E5-8B99AE02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9E8121-FF07-4205-AEDA-8475740F4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878F2F-791C-4BEC-B73A-38F0F5D9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74B17C-1F3B-416D-9680-54A629D4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50A415-7616-480B-964B-83E57407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94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1A34E-CDA5-44AB-9DF4-3C5F1D55A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5D5855-AF9C-4DFC-A570-C8881EDE8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7936C1-4CF1-4466-82E5-8D950D857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65F211-465D-4CFF-AF8A-7B594C975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3B1F97-36AB-4AE6-BFA5-718E04F5E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B90E11-24CA-4857-997F-4115B47EB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168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67FD0-890C-4BFD-9836-4F77072F9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017395-4B57-47C2-96A7-27B374ACD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B428E3-C328-4530-B85C-7BEEEC465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E1AC87-CDDA-4ABF-95FE-BE1832131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7D6C2F-CFB4-4F2F-A36D-5F88CE901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818196-E3AE-4CF1-BF96-8E9FB5AD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212CD7-3936-4A13-B772-DD094D03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CC71492-82D5-41B7-96DB-CDA5F3F3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202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1B2C4-933D-4ED1-A8DD-8B5DEC909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557E76-BD9A-4B00-8438-C26EB32E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218FD0-96EA-474B-A9D7-DE975C98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0A07B7-6669-4905-BB67-B1278304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980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AF9B13-2351-43A1-96E2-FC941A4F1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F5CCB97-C195-4985-8AA1-68472F5CE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9817A5-5763-439B-B976-9C851ABE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455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85D0D-0EC6-4C8A-821E-E77D5BE9F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4427EE-1A98-42AA-A5EC-ED38BDAB7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6E5801-354E-4F56-8A30-17237FDAE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CB6A2F-CF90-4DBF-B85D-D308E851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47F3B9-ED8E-4BA4-A25D-052F6583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656587-35CC-4094-BC0F-B8DBA6A5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032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9A60B-CF95-4377-B1B4-3941D0811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B47F158-50C2-4E13-A21B-550108DDB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56B40E-4EE7-44E5-B23C-C72111F02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2094B3-AB66-4199-AACB-AF41F5597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468454-04EB-4CA9-9BD2-58627237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0FE7E9-F62B-4867-8B2F-BD4E4C7A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988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04EDCF-A58E-4226-93AA-3E18A8B9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CEB66E-02BF-4AC3-BA61-229B80B82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839F16-E6BB-4F48-AB45-B4EBF13C8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37534-B6F6-4C94-9B82-DA87BDD5C212}" type="datetimeFigureOut">
              <a:rPr lang="es-PE" smtClean="0"/>
              <a:t>9/09/2021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780F88-8DCB-4979-8EAF-59579E5946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423D3-BDB1-4704-8FD8-069C4F4DF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2CED1-0265-4633-B73C-B2CFD358FBF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589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9CE1B-E827-4081-864B-5B3129870E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https://www.musicca.com/es/piano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9A4CA7-1358-4F21-A3D6-7DB4879D97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7695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https://www.musicca.com/es/piano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https://www.musicca.com/es/piano</dc:title>
  <dc:creator>PC</dc:creator>
  <cp:lastModifiedBy>PC</cp:lastModifiedBy>
  <cp:revision>3</cp:revision>
  <dcterms:created xsi:type="dcterms:W3CDTF">2021-09-09T15:06:09Z</dcterms:created>
  <dcterms:modified xsi:type="dcterms:W3CDTF">2021-09-09T15:19:10Z</dcterms:modified>
</cp:coreProperties>
</file>