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5"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7" d="100"/>
          <a:sy n="67" d="100"/>
        </p:scale>
        <p:origin x="28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AAD347D-5ACD-4C99-B74B-A9C85AD731AF}" type="datetimeFigureOut">
              <a:rPr lang="en-US" smtClean="0"/>
              <a:t>6/22/2023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6092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6497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509A250-FF31-4206-8172-F9D3106AACB1}" type="datetimeFigureOut">
              <a:rPr lang="en-US" smtClean="0"/>
              <a:t>6/22/2023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1811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509A250-FF31-4206-8172-F9D3106AACB1}" type="datetimeFigureOut">
              <a:rPr lang="en-US" smtClean="0"/>
              <a:t>6/22/2023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69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509A250-FF31-4206-8172-F9D3106AACB1}" type="datetimeFigureOut">
              <a:rPr lang="en-US" smtClean="0"/>
              <a:t>6/22/2023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98730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509A250-FF31-4206-8172-F9D3106AACB1}"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680038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509A250-FF31-4206-8172-F9D3106AACB1}"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4397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5269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509A250-FF31-4206-8172-F9D3106AACB1}" type="datetimeFigureOut">
              <a:rPr lang="en-US" smtClean="0"/>
              <a:t>6/22/2023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3599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9866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796027F-7875-4030-9381-8BD8C4F21935}" type="datetimeFigureOut">
              <a:rPr lang="en-US" smtClean="0"/>
              <a:t>6/22/2023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1090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1806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39109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1208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34020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1417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1294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AD347D-5ACD-4C99-B74B-A9C85AD731AF}" type="datetimeFigureOut">
              <a:rPr lang="en-US" smtClean="0"/>
              <a:t>6/22/2023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59047432"/>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81526" y="849086"/>
            <a:ext cx="8825658" cy="2307771"/>
          </a:xfrm>
        </p:spPr>
        <p:txBody>
          <a:bodyPr>
            <a:normAutofit fontScale="90000"/>
          </a:bodyPr>
          <a:lstStyle/>
          <a:p>
            <a:r>
              <a:rPr lang="es-PE" sz="6000" dirty="0"/>
              <a:t> </a:t>
            </a:r>
            <a:r>
              <a:rPr lang="es-PE" sz="6000" dirty="0" smtClean="0"/>
              <a:t>International </a:t>
            </a:r>
            <a:r>
              <a:rPr lang="es-PE" sz="6000" dirty="0" err="1"/>
              <a:t>O</a:t>
            </a:r>
            <a:r>
              <a:rPr lang="es-PE" sz="6000" dirty="0" err="1" smtClean="0"/>
              <a:t>lympic</a:t>
            </a:r>
            <a:r>
              <a:rPr lang="es-PE" sz="6000" dirty="0" smtClean="0"/>
              <a:t/>
            </a:r>
            <a:br>
              <a:rPr lang="es-PE" sz="6000" dirty="0" smtClean="0"/>
            </a:br>
            <a:r>
              <a:rPr lang="es-PE" sz="6000" dirty="0" smtClean="0"/>
              <a:t>                Day</a:t>
            </a:r>
            <a:r>
              <a:rPr lang="es-PE" sz="6000" dirty="0"/>
              <a:t> </a:t>
            </a:r>
            <a:r>
              <a:rPr lang="es-PE" sz="6000" dirty="0" smtClean="0"/>
              <a:t/>
            </a:r>
            <a:br>
              <a:rPr lang="es-PE" sz="6000" dirty="0" smtClean="0"/>
            </a:br>
            <a:r>
              <a:rPr lang="es-PE" sz="4400" dirty="0"/>
              <a:t> </a:t>
            </a:r>
          </a:p>
        </p:txBody>
      </p:sp>
      <p:sp>
        <p:nvSpPr>
          <p:cNvPr id="3" name="Subtítulo 2"/>
          <p:cNvSpPr>
            <a:spLocks noGrp="1"/>
          </p:cNvSpPr>
          <p:nvPr>
            <p:ph type="subTitle" idx="1"/>
          </p:nvPr>
        </p:nvSpPr>
        <p:spPr>
          <a:xfrm>
            <a:off x="186127" y="3526970"/>
            <a:ext cx="6334416" cy="3167743"/>
          </a:xfrm>
        </p:spPr>
        <p:txBody>
          <a:bodyPr>
            <a:normAutofit/>
          </a:bodyPr>
          <a:lstStyle/>
          <a:p>
            <a:r>
              <a:rPr lang="es-PE" sz="2800" dirty="0" smtClean="0"/>
              <a:t>C</a:t>
            </a:r>
            <a:r>
              <a:rPr lang="es-PE" dirty="0" smtClean="0"/>
              <a:t>URSO: </a:t>
            </a:r>
            <a:r>
              <a:rPr lang="es-PE" sz="2800" dirty="0" smtClean="0"/>
              <a:t>I</a:t>
            </a:r>
            <a:r>
              <a:rPr lang="es-PE" dirty="0" smtClean="0"/>
              <a:t>ngles</a:t>
            </a:r>
          </a:p>
          <a:p>
            <a:r>
              <a:rPr lang="es-PE" sz="2800" dirty="0" smtClean="0"/>
              <a:t>A</a:t>
            </a:r>
            <a:r>
              <a:rPr lang="es-PE" dirty="0" smtClean="0"/>
              <a:t>lumno:</a:t>
            </a:r>
            <a:r>
              <a:rPr lang="es-PE" sz="2800" dirty="0"/>
              <a:t> </a:t>
            </a:r>
            <a:r>
              <a:rPr lang="es-PE" sz="2800" dirty="0" smtClean="0"/>
              <a:t>F</a:t>
            </a:r>
            <a:r>
              <a:rPr lang="es-PE" dirty="0" smtClean="0"/>
              <a:t>abiano </a:t>
            </a:r>
            <a:r>
              <a:rPr lang="es-PE" sz="2800" dirty="0" err="1" smtClean="0"/>
              <a:t>V</a:t>
            </a:r>
            <a:r>
              <a:rPr lang="es-PE" dirty="0" err="1" smtClean="0"/>
              <a:t>asquez</a:t>
            </a:r>
            <a:r>
              <a:rPr lang="es-PE" dirty="0" smtClean="0"/>
              <a:t> </a:t>
            </a:r>
            <a:r>
              <a:rPr lang="es-PE" sz="2800" dirty="0" err="1" smtClean="0"/>
              <a:t>G</a:t>
            </a:r>
            <a:r>
              <a:rPr lang="es-PE" dirty="0" err="1" smtClean="0"/>
              <a:t>omez</a:t>
            </a:r>
            <a:endParaRPr lang="es-PE" dirty="0" smtClean="0"/>
          </a:p>
          <a:p>
            <a:endParaRPr lang="es-PE" sz="2800" dirty="0" smtClean="0"/>
          </a:p>
          <a:p>
            <a:r>
              <a:rPr lang="en-US" sz="2800" dirty="0" smtClean="0"/>
              <a:t>G</a:t>
            </a:r>
            <a:r>
              <a:rPr lang="en-US" dirty="0" smtClean="0"/>
              <a:t>ood </a:t>
            </a:r>
            <a:r>
              <a:rPr lang="en-US" dirty="0"/>
              <a:t>morning </a:t>
            </a:r>
            <a:r>
              <a:rPr lang="en-US" sz="2800" dirty="0"/>
              <a:t>P</a:t>
            </a:r>
            <a:r>
              <a:rPr lang="en-US" sz="2400" dirty="0"/>
              <a:t>rofessor and classmates Today I am going to present</a:t>
            </a:r>
            <a:endParaRPr lang="es-PE" sz="2400" dirty="0"/>
          </a:p>
        </p:txBody>
      </p:sp>
      <p:pic>
        <p:nvPicPr>
          <p:cNvPr id="1026" name="Picture 2" descr="https://www.ritiriwaz.com/wp-content/uploads/2021/06/International-Olympic-Day-700x450.jpg"/>
          <p:cNvPicPr>
            <a:picLocks noChangeAspect="1" noChangeArrowheads="1"/>
          </p:cNvPicPr>
          <p:nvPr/>
        </p:nvPicPr>
        <p:blipFill rotWithShape="1">
          <a:blip r:embed="rId2">
            <a:extLst>
              <a:ext uri="{28A0092B-C50C-407E-A947-70E740481C1C}">
                <a14:useLocalDpi xmlns:a14="http://schemas.microsoft.com/office/drawing/2010/main" val="0"/>
              </a:ext>
            </a:extLst>
          </a:blip>
          <a:srcRect t="5080"/>
          <a:stretch/>
        </p:blipFill>
        <p:spPr bwMode="auto">
          <a:xfrm>
            <a:off x="7504611" y="3494311"/>
            <a:ext cx="4210504" cy="303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149479"/>
      </p:ext>
    </p:extLst>
  </p:cSld>
  <p:clrMapOvr>
    <a:masterClrMapping/>
  </p:clrMapOvr>
  <mc:AlternateContent xmlns:mc="http://schemas.openxmlformats.org/markup-compatibility/2006">
    <mc:Choice xmlns:p15="http://schemas.microsoft.com/office/powerpoint/2012/main" Requires="p15">
      <p:transition spd="slow">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474471"/>
            <a:ext cx="5257800" cy="4674870"/>
          </a:xfrm>
        </p:spPr>
        <p:txBody>
          <a:bodyPr/>
          <a:lstStyle/>
          <a:p>
            <a:r>
              <a:rPr lang="en-US" dirty="0"/>
              <a:t>International Olympic Day is celebrated on June 23 every year and was first observed in 1948. Thousands of athletes and sportsmen from all over the world participate in various games and sports. The modern Olympic Games are inspired by the ancient Greek Olympic Games held in Olympia, from the 8th century BC. until the fourth century after Christ. The first modern Summer Olympic Games were held in 1896 in Athens, Greece.</a:t>
            </a:r>
            <a:endParaRPr lang="es-PE" dirty="0"/>
          </a:p>
        </p:txBody>
      </p:sp>
      <p:pic>
        <p:nvPicPr>
          <p:cNvPr id="4" name="Imagen 3"/>
          <p:cNvPicPr>
            <a:picLocks noChangeAspect="1"/>
          </p:cNvPicPr>
          <p:nvPr/>
        </p:nvPicPr>
        <p:blipFill>
          <a:blip r:embed="rId2"/>
          <a:stretch>
            <a:fillRect/>
          </a:stretch>
        </p:blipFill>
        <p:spPr>
          <a:xfrm>
            <a:off x="6686550" y="1817370"/>
            <a:ext cx="4956810" cy="3314700"/>
          </a:xfrm>
          <a:prstGeom prst="rect">
            <a:avLst/>
          </a:prstGeom>
        </p:spPr>
      </p:pic>
    </p:spTree>
    <p:extLst>
      <p:ext uri="{BB962C8B-B14F-4D97-AF65-F5344CB8AC3E}">
        <p14:creationId xmlns:p14="http://schemas.microsoft.com/office/powerpoint/2010/main" val="418413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4010" y="2091690"/>
            <a:ext cx="8465820" cy="2788921"/>
          </a:xfrm>
        </p:spPr>
        <p:txBody>
          <a:bodyPr>
            <a:normAutofit/>
          </a:bodyPr>
          <a:lstStyle/>
          <a:p>
            <a:r>
              <a:rPr lang="en-US" b="1" cap="none" dirty="0">
                <a:ln w="12700">
                  <a:solidFill>
                    <a:schemeClr val="accent5"/>
                  </a:solidFill>
                  <a:prstDash val="solid"/>
                </a:ln>
                <a:pattFill prst="ltDnDiag">
                  <a:fgClr>
                    <a:schemeClr val="accent5">
                      <a:lumMod val="60000"/>
                      <a:lumOff val="40000"/>
                    </a:schemeClr>
                  </a:fgClr>
                  <a:bgClr>
                    <a:schemeClr val="bg1"/>
                  </a:bgClr>
                </a:pattFill>
              </a:rPr>
              <a:t>Thanks for your attention bye</a:t>
            </a:r>
            <a:endParaRPr lang="es-PE" b="1" cap="none" dirty="0">
              <a:ln w="12700">
                <a:solidFill>
                  <a:schemeClr val="accent5"/>
                </a:solidFill>
                <a:prstDash val="solid"/>
              </a:ln>
              <a:pattFill prst="ltDnDiag">
                <a:fgClr>
                  <a:schemeClr val="accent5">
                    <a:lumMod val="60000"/>
                    <a:lumOff val="40000"/>
                  </a:schemeClr>
                </a:fgClr>
                <a:bgClr>
                  <a:schemeClr val="bg1"/>
                </a:bgClr>
              </a:pattFill>
            </a:endParaRPr>
          </a:p>
        </p:txBody>
      </p:sp>
    </p:spTree>
    <p:extLst>
      <p:ext uri="{BB962C8B-B14F-4D97-AF65-F5344CB8AC3E}">
        <p14:creationId xmlns:p14="http://schemas.microsoft.com/office/powerpoint/2010/main" val="3351286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Estela de condensación</Template>
  <TotalTime>25</TotalTime>
  <Words>105</Words>
  <Application>Microsoft Office PowerPoint</Application>
  <PresentationFormat>Panorámica</PresentationFormat>
  <Paragraphs>7</Paragraphs>
  <Slides>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vt:i4>
      </vt:variant>
    </vt:vector>
  </HeadingPairs>
  <TitlesOfParts>
    <vt:vector size="6" baseType="lpstr">
      <vt:lpstr>Arial</vt:lpstr>
      <vt:lpstr>Century Gothic</vt:lpstr>
      <vt:lpstr>Estela de condensación</vt:lpstr>
      <vt:lpstr> International Olympic                 Day   </vt:lpstr>
      <vt:lpstr>Presentación de PowerPoint</vt:lpstr>
      <vt:lpstr>Thanks for your attention bye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Olympic                 Day</dc:title>
  <dc:creator>Advance</dc:creator>
  <cp:lastModifiedBy>Advance</cp:lastModifiedBy>
  <cp:revision>3</cp:revision>
  <dcterms:created xsi:type="dcterms:W3CDTF">2023-06-22T23:45:43Z</dcterms:created>
  <dcterms:modified xsi:type="dcterms:W3CDTF">2023-06-23T00:11:32Z</dcterms:modified>
</cp:coreProperties>
</file>