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fri26db@gmail.com" initials="j" lastIdx="1" clrIdx="0">
    <p:extLst>
      <p:ext uri="{19B8F6BF-5375-455C-9EA6-DF929625EA0E}">
        <p15:presenceInfo xmlns:p15="http://schemas.microsoft.com/office/powerpoint/2012/main" userId="b1de9c20b9951b1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6D6"/>
    <a:srgbClr val="2E01D5"/>
    <a:srgbClr val="C99D9D"/>
    <a:srgbClr val="B9E7B3"/>
    <a:srgbClr val="EEA4EA"/>
    <a:srgbClr val="94A9E4"/>
    <a:srgbClr val="FF9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C1A0FE-F18E-4FFB-ABE9-8E677B9FC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2A803F-C4A6-4E3E-B044-03676F89C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D4A776-96FA-42AF-BD0C-D12805EDD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EEE0-CBD2-4697-B6B3-847C7749C6E9}" type="datetimeFigureOut">
              <a:rPr lang="es-PE" smtClean="0"/>
              <a:t>06/09/2021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65C2F9-011B-4F2A-8C94-EACE34AEB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23C24B-B2C7-4804-A807-FAFCCF17C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9363-93C2-4FFE-AAEF-92F049F05F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32545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E78270-1BAB-474A-8C39-2879ECE3B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D67C055-C414-4D5C-BB4F-F66D6F994F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02B6CC-2EE3-496A-BA62-2FCE5FB3C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EEE0-CBD2-4697-B6B3-847C7749C6E9}" type="datetimeFigureOut">
              <a:rPr lang="es-PE" smtClean="0"/>
              <a:t>06/09/2021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695434-8A2F-48D3-A569-AF7C7054D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EA87F7-82BD-43C5-8DE0-2A4BAAC79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9363-93C2-4FFE-AAEF-92F049F05F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60344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8A0AA44-4034-4D1D-8802-2AA2B4E48A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0414D4F-F8B6-410E-92BF-DD2B420B2F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174DC2-0791-4AE8-A3D3-4700EA913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EEE0-CBD2-4697-B6B3-847C7749C6E9}" type="datetimeFigureOut">
              <a:rPr lang="es-PE" smtClean="0"/>
              <a:t>06/09/2021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F96D27-C8D5-4E74-8AB6-7556D9A42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582753-9485-4F40-99FC-01E8032AC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9363-93C2-4FFE-AAEF-92F049F05F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9665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DC872F-1369-439E-8B4E-1D2481EF0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E624FC-6592-463B-A54E-E51648885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86411A-DFC7-4699-8E4A-A735BBF1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EEE0-CBD2-4697-B6B3-847C7749C6E9}" type="datetimeFigureOut">
              <a:rPr lang="es-PE" smtClean="0"/>
              <a:t>06/09/2021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FEE55B-61CD-44A2-A769-BC34EC2E9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FCA972-38BF-4FAC-A823-BCA6C2C91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9363-93C2-4FFE-AAEF-92F049F05F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0943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EA574E-6AF5-4F59-B370-536E0892F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94E4F6-BFC7-4D75-933D-94658740E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3D3AF1-8B6E-49AC-A72F-F034DE6B0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EEE0-CBD2-4697-B6B3-847C7749C6E9}" type="datetimeFigureOut">
              <a:rPr lang="es-PE" smtClean="0"/>
              <a:t>06/09/2021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C32966-0426-4E02-8365-374C84CAD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A05A09-0269-4CC2-9A1B-994E064DD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9363-93C2-4FFE-AAEF-92F049F05F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66088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B500C9-7528-4364-9988-3DA9FC317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F2CAFB-9171-4EB7-AC51-E940F237C7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D7F70D-2437-47BE-9A8C-ED47294012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198B34-FAFD-4084-AC51-DEFF1F274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EEE0-CBD2-4697-B6B3-847C7749C6E9}" type="datetimeFigureOut">
              <a:rPr lang="es-PE" smtClean="0"/>
              <a:t>06/09/2021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9EE646-D44B-47A2-BA62-E7483865F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5AAA74-740A-4DC9-A1DC-C47CBC092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9363-93C2-4FFE-AAEF-92F049F05F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76823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CD32EF-F323-4CDD-ADA7-112E3D208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7BAB34-247A-476D-AC06-E6F035CD4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8CF428A-A14E-4886-B52C-7786D4FDBD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672CCA0-13BF-4A8B-89F8-77C031B4C0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6838978-2EFA-427F-BA86-5804C1B9DB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BE35918-84F3-47C3-A77C-418DC3E40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EEE0-CBD2-4697-B6B3-847C7749C6E9}" type="datetimeFigureOut">
              <a:rPr lang="es-PE" smtClean="0"/>
              <a:t>06/09/2021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4421A35-7D55-4599-9387-5594C7BB0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C29018A-AD75-4127-8EAF-776886339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9363-93C2-4FFE-AAEF-92F049F05F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64422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A9F22D-3B9C-487D-B5AC-6B482B8ED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37AAB66-079E-40C0-80A2-C9963F32F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EEE0-CBD2-4697-B6B3-847C7749C6E9}" type="datetimeFigureOut">
              <a:rPr lang="es-PE" smtClean="0"/>
              <a:t>06/09/2021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F9F49A0-30C7-450D-99A3-5C36E88A7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BDD9BAD-56C2-41C1-B2E0-63A04E14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9363-93C2-4FFE-AAEF-92F049F05F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08165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870F677-E177-402E-9616-5AC465933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EEE0-CBD2-4697-B6B3-847C7749C6E9}" type="datetimeFigureOut">
              <a:rPr lang="es-PE" smtClean="0"/>
              <a:t>06/09/2021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03A1ECB-412E-4CBE-8807-6E778A9C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8860A80-02F8-4779-8C37-5F3BD5551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9363-93C2-4FFE-AAEF-92F049F05F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3562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E51C99-835A-4DEA-80E7-04B0D4858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4B0187-87BF-4D0F-84D3-08E84CAFE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1F8660-DD99-481A-B2F6-74E6893F20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ED871AB-97D4-4CAF-A2E9-AC0DD1D15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EEE0-CBD2-4697-B6B3-847C7749C6E9}" type="datetimeFigureOut">
              <a:rPr lang="es-PE" smtClean="0"/>
              <a:t>06/09/2021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96CB81-FFCC-4A41-9D07-25E56CAEF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CC9C1D-9760-4C33-8F61-37178208F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9363-93C2-4FFE-AAEF-92F049F05F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96236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CAB1D8-D967-493B-8130-2A34E057B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9B3EE4C-904E-4409-BBFC-1E9C8F5F4D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D18DB5F-62CA-4718-B245-17024AC62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3E15A2-6D0C-45AB-8E3B-2DD55F423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0EEE0-CBD2-4697-B6B3-847C7749C6E9}" type="datetimeFigureOut">
              <a:rPr lang="es-PE" smtClean="0"/>
              <a:t>06/09/2021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A32803-D498-4B69-BC36-A8954C441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F138287-0433-4F02-82DA-E2FA86BA6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9363-93C2-4FFE-AAEF-92F049F05F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39115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9460D85-08EC-459D-AA95-58479EF71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A58B20-9CB1-4BD5-8B2F-6DCB4F1ED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3393F6-D26D-497B-ABB5-AC743B1BA5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0EEE0-CBD2-4697-B6B3-847C7749C6E9}" type="datetimeFigureOut">
              <a:rPr lang="es-PE" smtClean="0"/>
              <a:t>06/09/2021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163EFD-F228-416F-911D-3BFB7FE86E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E0880E-79CA-4412-90AF-49E0C00202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E9363-93C2-4FFE-AAEF-92F049F05FE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476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FEC78B4-85BE-4944-9E68-D89F39A0B5B6}"/>
              </a:ext>
            </a:extLst>
          </p:cNvPr>
          <p:cNvSpPr txBox="1"/>
          <p:nvPr/>
        </p:nvSpPr>
        <p:spPr>
          <a:xfrm>
            <a:off x="5391510" y="224287"/>
            <a:ext cx="1242204" cy="338554"/>
          </a:xfrm>
          <a:prstGeom prst="rect">
            <a:avLst/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La Reseña</a:t>
            </a:r>
            <a:endParaRPr lang="es-P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B45D713D-3440-4469-895C-DE8C155A276D}"/>
              </a:ext>
            </a:extLst>
          </p:cNvPr>
          <p:cNvCxnSpPr>
            <a:stCxn id="2" idx="2"/>
          </p:cNvCxnSpPr>
          <p:nvPr/>
        </p:nvCxnSpPr>
        <p:spPr>
          <a:xfrm>
            <a:off x="6012612" y="562841"/>
            <a:ext cx="0" cy="4809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75E91BC-7493-4EE9-BBD9-B7356E9F4A50}"/>
              </a:ext>
            </a:extLst>
          </p:cNvPr>
          <p:cNvCxnSpPr>
            <a:cxnSpLocks/>
            <a:stCxn id="23" idx="1"/>
          </p:cNvCxnSpPr>
          <p:nvPr/>
        </p:nvCxnSpPr>
        <p:spPr>
          <a:xfrm flipH="1" flipV="1">
            <a:off x="1526874" y="1766693"/>
            <a:ext cx="3625971" cy="22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78605CA1-01D3-42B2-8890-FEB18D18A855}"/>
              </a:ext>
            </a:extLst>
          </p:cNvPr>
          <p:cNvSpPr txBox="1"/>
          <p:nvPr/>
        </p:nvSpPr>
        <p:spPr>
          <a:xfrm>
            <a:off x="874143" y="2145103"/>
            <a:ext cx="1305464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endParaRPr lang="es-P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7EFB299C-E0F7-4DC4-A1CE-EF73DB9DA34C}"/>
              </a:ext>
            </a:extLst>
          </p:cNvPr>
          <p:cNvCxnSpPr>
            <a:cxnSpLocks/>
          </p:cNvCxnSpPr>
          <p:nvPr/>
        </p:nvCxnSpPr>
        <p:spPr>
          <a:xfrm>
            <a:off x="1526875" y="1788820"/>
            <a:ext cx="0" cy="372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F61602F-04B6-45DC-855E-C6EBB67D7E1E}"/>
              </a:ext>
            </a:extLst>
          </p:cNvPr>
          <p:cNvSpPr txBox="1"/>
          <p:nvPr/>
        </p:nvSpPr>
        <p:spPr>
          <a:xfrm>
            <a:off x="4559062" y="884579"/>
            <a:ext cx="2907099" cy="60016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Una reseña o texto que proporciona información y comentarios sobre el tema o algo.</a:t>
            </a:r>
            <a:endParaRPr lang="es-P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935DF1A4-A53C-4A9C-B368-5A3E65392459}"/>
              </a:ext>
            </a:extLst>
          </p:cNvPr>
          <p:cNvCxnSpPr>
            <a:cxnSpLocks/>
          </p:cNvCxnSpPr>
          <p:nvPr/>
        </p:nvCxnSpPr>
        <p:spPr>
          <a:xfrm>
            <a:off x="6012611" y="1482145"/>
            <a:ext cx="0" cy="148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C00B8B6-1D6A-4E37-80AC-0A5201FF0C27}"/>
              </a:ext>
            </a:extLst>
          </p:cNvPr>
          <p:cNvSpPr txBox="1"/>
          <p:nvPr/>
        </p:nvSpPr>
        <p:spPr>
          <a:xfrm>
            <a:off x="5152845" y="1658015"/>
            <a:ext cx="1656272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Las partes de la reseña</a:t>
            </a:r>
            <a:endParaRPr lang="es-P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19F8DD05-D834-4609-BD85-B2ABDDB81545}"/>
              </a:ext>
            </a:extLst>
          </p:cNvPr>
          <p:cNvCxnSpPr>
            <a:cxnSpLocks/>
          </p:cNvCxnSpPr>
          <p:nvPr/>
        </p:nvCxnSpPr>
        <p:spPr>
          <a:xfrm flipH="1">
            <a:off x="6809117" y="1766693"/>
            <a:ext cx="3439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FC5D76E-5432-4258-A294-B4303D51DF95}"/>
              </a:ext>
            </a:extLst>
          </p:cNvPr>
          <p:cNvSpPr txBox="1"/>
          <p:nvPr/>
        </p:nvSpPr>
        <p:spPr>
          <a:xfrm>
            <a:off x="9595449" y="2183882"/>
            <a:ext cx="1305464" cy="338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Comentario</a:t>
            </a:r>
            <a:endParaRPr lang="es-P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CBFD8F86-0D46-41F9-9049-36CD37DCF409}"/>
              </a:ext>
            </a:extLst>
          </p:cNvPr>
          <p:cNvCxnSpPr>
            <a:cxnSpLocks/>
          </p:cNvCxnSpPr>
          <p:nvPr/>
        </p:nvCxnSpPr>
        <p:spPr>
          <a:xfrm>
            <a:off x="10248181" y="1788820"/>
            <a:ext cx="0" cy="372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84E14F2F-72EA-4629-B9F7-3D021D6EE0B6}"/>
              </a:ext>
            </a:extLst>
          </p:cNvPr>
          <p:cNvCxnSpPr>
            <a:cxnSpLocks/>
          </p:cNvCxnSpPr>
          <p:nvPr/>
        </p:nvCxnSpPr>
        <p:spPr>
          <a:xfrm>
            <a:off x="1526874" y="2483657"/>
            <a:ext cx="0" cy="225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adroTexto 35">
            <a:extLst>
              <a:ext uri="{FF2B5EF4-FFF2-40B4-BE49-F238E27FC236}">
                <a16:creationId xmlns:a16="http://schemas.microsoft.com/office/drawing/2014/main" id="{834DE62E-5A42-49DB-A092-3FB3B12D47AC}"/>
              </a:ext>
            </a:extLst>
          </p:cNvPr>
          <p:cNvSpPr txBox="1"/>
          <p:nvPr/>
        </p:nvSpPr>
        <p:spPr>
          <a:xfrm>
            <a:off x="626851" y="2698720"/>
            <a:ext cx="1800047" cy="6001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Las reseñas siempre se adjuntan a la hoja de datos técnicos del libro.</a:t>
            </a:r>
            <a:endParaRPr lang="es-P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ECF23A8B-2E69-48F5-ADC7-1209AD04F6A2}"/>
              </a:ext>
            </a:extLst>
          </p:cNvPr>
          <p:cNvCxnSpPr>
            <a:cxnSpLocks/>
          </p:cNvCxnSpPr>
          <p:nvPr/>
        </p:nvCxnSpPr>
        <p:spPr>
          <a:xfrm>
            <a:off x="1535500" y="3298884"/>
            <a:ext cx="0" cy="225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40">
            <a:extLst>
              <a:ext uri="{FF2B5EF4-FFF2-40B4-BE49-F238E27FC236}">
                <a16:creationId xmlns:a16="http://schemas.microsoft.com/office/drawing/2014/main" id="{753FD4F6-7B62-49F1-A9A7-F56D493757BF}"/>
              </a:ext>
            </a:extLst>
          </p:cNvPr>
          <p:cNvSpPr txBox="1"/>
          <p:nvPr/>
        </p:nvSpPr>
        <p:spPr>
          <a:xfrm>
            <a:off x="874143" y="3487348"/>
            <a:ext cx="145499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Información sobre:</a:t>
            </a:r>
            <a:endParaRPr lang="es-P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7D079999-CE8D-412D-81AA-44F260E359FF}"/>
              </a:ext>
            </a:extLst>
          </p:cNvPr>
          <p:cNvCxnSpPr>
            <a:cxnSpLocks/>
          </p:cNvCxnSpPr>
          <p:nvPr/>
        </p:nvCxnSpPr>
        <p:spPr>
          <a:xfrm>
            <a:off x="1526874" y="3702798"/>
            <a:ext cx="0" cy="225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AD367941-DD92-45E5-8D06-8ABDA92562CF}"/>
              </a:ext>
            </a:extLst>
          </p:cNvPr>
          <p:cNvCxnSpPr>
            <a:cxnSpLocks/>
          </p:cNvCxnSpPr>
          <p:nvPr/>
        </p:nvCxnSpPr>
        <p:spPr>
          <a:xfrm>
            <a:off x="598095" y="3927835"/>
            <a:ext cx="22514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63A8A91B-E0A7-401A-A091-F39BD18842B3}"/>
              </a:ext>
            </a:extLst>
          </p:cNvPr>
          <p:cNvCxnSpPr>
            <a:cxnSpLocks/>
          </p:cNvCxnSpPr>
          <p:nvPr/>
        </p:nvCxnSpPr>
        <p:spPr>
          <a:xfrm>
            <a:off x="598095" y="3927835"/>
            <a:ext cx="0" cy="225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C79E233B-86CC-4910-BC65-FD3604530798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2815805" y="3941520"/>
            <a:ext cx="0" cy="165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uadroTexto 51">
            <a:extLst>
              <a:ext uri="{FF2B5EF4-FFF2-40B4-BE49-F238E27FC236}">
                <a16:creationId xmlns:a16="http://schemas.microsoft.com/office/drawing/2014/main" id="{FF362D46-9991-4FD3-8317-018D3BA6989A}"/>
              </a:ext>
            </a:extLst>
          </p:cNvPr>
          <p:cNvSpPr txBox="1"/>
          <p:nvPr/>
        </p:nvSpPr>
        <p:spPr>
          <a:xfrm>
            <a:off x="299048" y="4106713"/>
            <a:ext cx="598094" cy="2769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Autor</a:t>
            </a:r>
            <a:endParaRPr lang="es-P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2C694A3E-9B2F-4591-8026-45F870A55876}"/>
              </a:ext>
            </a:extLst>
          </p:cNvPr>
          <p:cNvSpPr txBox="1"/>
          <p:nvPr/>
        </p:nvSpPr>
        <p:spPr>
          <a:xfrm>
            <a:off x="2426898" y="4106712"/>
            <a:ext cx="777814" cy="276999"/>
          </a:xfrm>
          <a:prstGeom prst="rect">
            <a:avLst/>
          </a:prstGeom>
          <a:solidFill>
            <a:srgbClr val="FF9393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Genero</a:t>
            </a:r>
            <a:endParaRPr lang="es-P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A2E6166A-2764-443D-A8A3-3F4C674DBD6C}"/>
              </a:ext>
            </a:extLst>
          </p:cNvPr>
          <p:cNvCxnSpPr>
            <a:cxnSpLocks/>
          </p:cNvCxnSpPr>
          <p:nvPr/>
        </p:nvCxnSpPr>
        <p:spPr>
          <a:xfrm>
            <a:off x="598095" y="4383711"/>
            <a:ext cx="0" cy="225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51FBB41A-869F-4F4A-8284-20D88D891CFB}"/>
              </a:ext>
            </a:extLst>
          </p:cNvPr>
          <p:cNvCxnSpPr>
            <a:cxnSpLocks/>
          </p:cNvCxnSpPr>
          <p:nvPr/>
        </p:nvCxnSpPr>
        <p:spPr>
          <a:xfrm>
            <a:off x="575088" y="4909922"/>
            <a:ext cx="0" cy="225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01B6F78B-236B-4BE4-9F6F-9C45BEAF659F}"/>
              </a:ext>
            </a:extLst>
          </p:cNvPr>
          <p:cNvCxnSpPr>
            <a:cxnSpLocks/>
          </p:cNvCxnSpPr>
          <p:nvPr/>
        </p:nvCxnSpPr>
        <p:spPr>
          <a:xfrm>
            <a:off x="575087" y="5382535"/>
            <a:ext cx="0" cy="225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B996D935-81BA-4662-87CA-12561FE2967F}"/>
              </a:ext>
            </a:extLst>
          </p:cNvPr>
          <p:cNvCxnSpPr>
            <a:cxnSpLocks/>
          </p:cNvCxnSpPr>
          <p:nvPr/>
        </p:nvCxnSpPr>
        <p:spPr>
          <a:xfrm>
            <a:off x="2855332" y="4909922"/>
            <a:ext cx="0" cy="225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4AC58724-D8EE-410B-B3E5-E0B8BC537E91}"/>
              </a:ext>
            </a:extLst>
          </p:cNvPr>
          <p:cNvCxnSpPr>
            <a:cxnSpLocks/>
          </p:cNvCxnSpPr>
          <p:nvPr/>
        </p:nvCxnSpPr>
        <p:spPr>
          <a:xfrm>
            <a:off x="2815805" y="4383711"/>
            <a:ext cx="0" cy="225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uadroTexto 64">
            <a:extLst>
              <a:ext uri="{FF2B5EF4-FFF2-40B4-BE49-F238E27FC236}">
                <a16:creationId xmlns:a16="http://schemas.microsoft.com/office/drawing/2014/main" id="{5B95BCE7-6B1A-446C-9A74-F9E99B078A75}"/>
              </a:ext>
            </a:extLst>
          </p:cNvPr>
          <p:cNvSpPr txBox="1"/>
          <p:nvPr/>
        </p:nvSpPr>
        <p:spPr>
          <a:xfrm>
            <a:off x="78172" y="4614816"/>
            <a:ext cx="1097358" cy="276999"/>
          </a:xfrm>
          <a:prstGeom prst="rect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Nacionalidad</a:t>
            </a:r>
            <a:endParaRPr lang="es-P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3A41DA0A-F828-4C7F-A3E2-DB3E48D5D860}"/>
              </a:ext>
            </a:extLst>
          </p:cNvPr>
          <p:cNvSpPr txBox="1"/>
          <p:nvPr/>
        </p:nvSpPr>
        <p:spPr>
          <a:xfrm>
            <a:off x="287544" y="5105536"/>
            <a:ext cx="575087" cy="276999"/>
          </a:xfrm>
          <a:prstGeom prst="rect">
            <a:avLst/>
          </a:prstGeom>
          <a:solidFill>
            <a:srgbClr val="B9E7B3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Edad</a:t>
            </a:r>
            <a:endParaRPr lang="es-P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541DC6BF-EB9B-4F0D-BE14-D0EA04D6E90D}"/>
              </a:ext>
            </a:extLst>
          </p:cNvPr>
          <p:cNvSpPr txBox="1"/>
          <p:nvPr/>
        </p:nvSpPr>
        <p:spPr>
          <a:xfrm>
            <a:off x="188336" y="5607572"/>
            <a:ext cx="773502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Premios</a:t>
            </a:r>
            <a:endParaRPr lang="es-P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70EB1300-9D4B-4F4A-BBCB-D30DBD95C9D9}"/>
              </a:ext>
            </a:extLst>
          </p:cNvPr>
          <p:cNvSpPr txBox="1"/>
          <p:nvPr/>
        </p:nvSpPr>
        <p:spPr>
          <a:xfrm>
            <a:off x="2234236" y="4596327"/>
            <a:ext cx="1230702" cy="276999"/>
          </a:xfrm>
          <a:prstGeom prst="rect">
            <a:avLst/>
          </a:prstGeom>
          <a:solidFill>
            <a:srgbClr val="94A9E4"/>
          </a:solidFill>
          <a:ln>
            <a:solidFill>
              <a:srgbClr val="94A9E4"/>
            </a:solidFill>
          </a:ln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Características</a:t>
            </a:r>
            <a:endParaRPr lang="es-P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6486ED00-513A-4D93-82BC-197F631F35EA}"/>
              </a:ext>
            </a:extLst>
          </p:cNvPr>
          <p:cNvSpPr txBox="1"/>
          <p:nvPr/>
        </p:nvSpPr>
        <p:spPr>
          <a:xfrm>
            <a:off x="2204045" y="5105537"/>
            <a:ext cx="1291084" cy="276999"/>
          </a:xfrm>
          <a:prstGeom prst="rect">
            <a:avLst/>
          </a:prstGeom>
          <a:solidFill>
            <a:srgbClr val="EEA4EA"/>
          </a:solidFill>
          <a:ln>
            <a:solidFill>
              <a:srgbClr val="EEA4EA"/>
            </a:solidFill>
          </a:ln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Obras similares</a:t>
            </a:r>
            <a:endParaRPr lang="es-P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243B1BEE-A258-415E-A173-4F489059CCDE}"/>
              </a:ext>
            </a:extLst>
          </p:cNvPr>
          <p:cNvCxnSpPr>
            <a:cxnSpLocks/>
          </p:cNvCxnSpPr>
          <p:nvPr/>
        </p:nvCxnSpPr>
        <p:spPr>
          <a:xfrm>
            <a:off x="10248181" y="2522436"/>
            <a:ext cx="0" cy="372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74E877A0-F8F5-4EEE-8861-C4E3453A7163}"/>
              </a:ext>
            </a:extLst>
          </p:cNvPr>
          <p:cNvCxnSpPr>
            <a:cxnSpLocks/>
          </p:cNvCxnSpPr>
          <p:nvPr/>
        </p:nvCxnSpPr>
        <p:spPr>
          <a:xfrm>
            <a:off x="10248181" y="3180857"/>
            <a:ext cx="0" cy="372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4A0BE9B2-DF02-42CA-97E4-FEA613AAC46F}"/>
              </a:ext>
            </a:extLst>
          </p:cNvPr>
          <p:cNvCxnSpPr>
            <a:cxnSpLocks/>
          </p:cNvCxnSpPr>
          <p:nvPr/>
        </p:nvCxnSpPr>
        <p:spPr>
          <a:xfrm>
            <a:off x="10248181" y="3779936"/>
            <a:ext cx="0" cy="372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CuadroTexto 78">
            <a:extLst>
              <a:ext uri="{FF2B5EF4-FFF2-40B4-BE49-F238E27FC236}">
                <a16:creationId xmlns:a16="http://schemas.microsoft.com/office/drawing/2014/main" id="{2F4541A5-2FCF-4DF9-ACCB-9937EE6636FF}"/>
              </a:ext>
            </a:extLst>
          </p:cNvPr>
          <p:cNvSpPr txBox="1"/>
          <p:nvPr/>
        </p:nvSpPr>
        <p:spPr>
          <a:xfrm>
            <a:off x="9391289" y="2773862"/>
            <a:ext cx="1731035" cy="43088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Para escribir una reseña requiere estos aspectos.</a:t>
            </a:r>
            <a:endParaRPr lang="es-P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2EA586FF-5424-4A5C-B5BE-0098D56F30CA}"/>
              </a:ext>
            </a:extLst>
          </p:cNvPr>
          <p:cNvSpPr txBox="1"/>
          <p:nvPr/>
        </p:nvSpPr>
        <p:spPr>
          <a:xfrm>
            <a:off x="9688181" y="3471959"/>
            <a:ext cx="1137249" cy="276999"/>
          </a:xfrm>
          <a:prstGeom prst="rect">
            <a:avLst/>
          </a:prstGeom>
          <a:solidFill>
            <a:srgbClr val="C99D9D"/>
          </a:solidFill>
          <a:ln>
            <a:solidFill>
              <a:srgbClr val="C99D9D"/>
            </a:solidFill>
          </a:ln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La valoración</a:t>
            </a:r>
            <a:endParaRPr lang="es-P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3308CB8C-D8AE-4907-879B-BD622298A173}"/>
              </a:ext>
            </a:extLst>
          </p:cNvPr>
          <p:cNvSpPr txBox="1"/>
          <p:nvPr/>
        </p:nvSpPr>
        <p:spPr>
          <a:xfrm>
            <a:off x="9391289" y="4091760"/>
            <a:ext cx="1848929" cy="4308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Evalúe la importancia que obtiene de ello.</a:t>
            </a:r>
            <a:endParaRPr lang="es-P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2" name="Conector recto 81">
            <a:extLst>
              <a:ext uri="{FF2B5EF4-FFF2-40B4-BE49-F238E27FC236}">
                <a16:creationId xmlns:a16="http://schemas.microsoft.com/office/drawing/2014/main" id="{DA3419F8-FC46-454C-AFAD-6E4A231C20F9}"/>
              </a:ext>
            </a:extLst>
          </p:cNvPr>
          <p:cNvCxnSpPr>
            <a:cxnSpLocks/>
          </p:cNvCxnSpPr>
          <p:nvPr/>
        </p:nvCxnSpPr>
        <p:spPr>
          <a:xfrm>
            <a:off x="10248181" y="4500390"/>
            <a:ext cx="0" cy="372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uadroTexto 82">
            <a:extLst>
              <a:ext uri="{FF2B5EF4-FFF2-40B4-BE49-F238E27FC236}">
                <a16:creationId xmlns:a16="http://schemas.microsoft.com/office/drawing/2014/main" id="{F91A25A3-78DB-4623-968F-0F960EAA46BD}"/>
              </a:ext>
            </a:extLst>
          </p:cNvPr>
          <p:cNvSpPr txBox="1"/>
          <p:nvPr/>
        </p:nvSpPr>
        <p:spPr>
          <a:xfrm>
            <a:off x="9325881" y="4728620"/>
            <a:ext cx="1731035" cy="1277273"/>
          </a:xfrm>
          <a:prstGeom prst="rect">
            <a:avLst/>
          </a:prstGeom>
          <a:solidFill>
            <a:srgbClr val="00D6D6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Debe expresar su opinión sobre los hechos del trabajo, indicando si está de acuerdo o en desacuerdo y dar motivos para la reflexión.</a:t>
            </a:r>
            <a:endParaRPr lang="es-P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4981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94</Words>
  <Application>Microsoft Office PowerPoint</Application>
  <PresentationFormat>Panorámica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jefri26db@gmail.com</dc:creator>
  <cp:lastModifiedBy>jefri26db@gmail.com</cp:lastModifiedBy>
  <cp:revision>1</cp:revision>
  <dcterms:created xsi:type="dcterms:W3CDTF">2021-09-07T03:16:30Z</dcterms:created>
  <dcterms:modified xsi:type="dcterms:W3CDTF">2021-09-07T04:02:54Z</dcterms:modified>
</cp:coreProperties>
</file>