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6D6CD7-C8CE-7FBD-7B58-6D9370E4D37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DB14FD04-D7EC-AB59-F581-FCEA0497A4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F02C3EA2-C20B-83BD-494D-0172205DDD21}"/>
              </a:ext>
            </a:extLst>
          </p:cNvPr>
          <p:cNvSpPr>
            <a:spLocks noGrp="1"/>
          </p:cNvSpPr>
          <p:nvPr>
            <p:ph type="dt" sz="half" idx="10"/>
          </p:nvPr>
        </p:nvSpPr>
        <p:spPr/>
        <p:txBody>
          <a:bodyPr/>
          <a:lstStyle/>
          <a:p>
            <a:fld id="{E6E9F3C4-B76A-49EE-812D-0203B102A3EF}" type="datetimeFigureOut">
              <a:rPr lang="es-ES" smtClean="0"/>
              <a:t>05/07/2023</a:t>
            </a:fld>
            <a:endParaRPr lang="es-ES"/>
          </a:p>
        </p:txBody>
      </p:sp>
      <p:sp>
        <p:nvSpPr>
          <p:cNvPr id="5" name="Marcador de pie de página 4">
            <a:extLst>
              <a:ext uri="{FF2B5EF4-FFF2-40B4-BE49-F238E27FC236}">
                <a16:creationId xmlns:a16="http://schemas.microsoft.com/office/drawing/2014/main" id="{BF6727B8-4D2C-43A7-57C8-E711A84A658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0E174C7-0175-DD98-AA44-C5CBA8AB6228}"/>
              </a:ext>
            </a:extLst>
          </p:cNvPr>
          <p:cNvSpPr>
            <a:spLocks noGrp="1"/>
          </p:cNvSpPr>
          <p:nvPr>
            <p:ph type="sldNum" sz="quarter" idx="12"/>
          </p:nvPr>
        </p:nvSpPr>
        <p:spPr/>
        <p:txBody>
          <a:bodyPr/>
          <a:lstStyle/>
          <a:p>
            <a:fld id="{93573785-2AF0-4FDF-99AE-6117F5439C23}" type="slidenum">
              <a:rPr lang="es-ES" smtClean="0"/>
              <a:t>‹Nº›</a:t>
            </a:fld>
            <a:endParaRPr lang="es-ES"/>
          </a:p>
        </p:txBody>
      </p:sp>
    </p:spTree>
    <p:extLst>
      <p:ext uri="{BB962C8B-B14F-4D97-AF65-F5344CB8AC3E}">
        <p14:creationId xmlns:p14="http://schemas.microsoft.com/office/powerpoint/2010/main" val="1321672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D69AA6-8E23-A8D8-BA9C-2AED287130CB}"/>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9E35E92-0476-7804-7871-B09681144A2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1272132-A27C-7248-2342-AF340476B5C2}"/>
              </a:ext>
            </a:extLst>
          </p:cNvPr>
          <p:cNvSpPr>
            <a:spLocks noGrp="1"/>
          </p:cNvSpPr>
          <p:nvPr>
            <p:ph type="dt" sz="half" idx="10"/>
          </p:nvPr>
        </p:nvSpPr>
        <p:spPr/>
        <p:txBody>
          <a:bodyPr/>
          <a:lstStyle/>
          <a:p>
            <a:fld id="{E6E9F3C4-B76A-49EE-812D-0203B102A3EF}" type="datetimeFigureOut">
              <a:rPr lang="es-ES" smtClean="0"/>
              <a:t>05/07/2023</a:t>
            </a:fld>
            <a:endParaRPr lang="es-ES"/>
          </a:p>
        </p:txBody>
      </p:sp>
      <p:sp>
        <p:nvSpPr>
          <p:cNvPr id="5" name="Marcador de pie de página 4">
            <a:extLst>
              <a:ext uri="{FF2B5EF4-FFF2-40B4-BE49-F238E27FC236}">
                <a16:creationId xmlns:a16="http://schemas.microsoft.com/office/drawing/2014/main" id="{7E8567D8-2778-C614-AF3D-242A56C416B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E3C08B2-A290-CD96-B515-E53966ED6369}"/>
              </a:ext>
            </a:extLst>
          </p:cNvPr>
          <p:cNvSpPr>
            <a:spLocks noGrp="1"/>
          </p:cNvSpPr>
          <p:nvPr>
            <p:ph type="sldNum" sz="quarter" idx="12"/>
          </p:nvPr>
        </p:nvSpPr>
        <p:spPr/>
        <p:txBody>
          <a:bodyPr/>
          <a:lstStyle/>
          <a:p>
            <a:fld id="{93573785-2AF0-4FDF-99AE-6117F5439C23}" type="slidenum">
              <a:rPr lang="es-ES" smtClean="0"/>
              <a:t>‹Nº›</a:t>
            </a:fld>
            <a:endParaRPr lang="es-ES"/>
          </a:p>
        </p:txBody>
      </p:sp>
    </p:spTree>
    <p:extLst>
      <p:ext uri="{BB962C8B-B14F-4D97-AF65-F5344CB8AC3E}">
        <p14:creationId xmlns:p14="http://schemas.microsoft.com/office/powerpoint/2010/main" val="1918311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932643C-900A-49A9-7CB2-35B8DE967CA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A91FF675-C403-783B-1C04-AF06D804853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3540AD7-6B1B-B3D4-D927-11BBFB279856}"/>
              </a:ext>
            </a:extLst>
          </p:cNvPr>
          <p:cNvSpPr>
            <a:spLocks noGrp="1"/>
          </p:cNvSpPr>
          <p:nvPr>
            <p:ph type="dt" sz="half" idx="10"/>
          </p:nvPr>
        </p:nvSpPr>
        <p:spPr/>
        <p:txBody>
          <a:bodyPr/>
          <a:lstStyle/>
          <a:p>
            <a:fld id="{E6E9F3C4-B76A-49EE-812D-0203B102A3EF}" type="datetimeFigureOut">
              <a:rPr lang="es-ES" smtClean="0"/>
              <a:t>05/07/2023</a:t>
            </a:fld>
            <a:endParaRPr lang="es-ES"/>
          </a:p>
        </p:txBody>
      </p:sp>
      <p:sp>
        <p:nvSpPr>
          <p:cNvPr id="5" name="Marcador de pie de página 4">
            <a:extLst>
              <a:ext uri="{FF2B5EF4-FFF2-40B4-BE49-F238E27FC236}">
                <a16:creationId xmlns:a16="http://schemas.microsoft.com/office/drawing/2014/main" id="{E1B4D892-3E2B-4D5C-4A9C-6E1DB171C96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A9DADEF-A4F4-8E8B-E228-D5120103E2F9}"/>
              </a:ext>
            </a:extLst>
          </p:cNvPr>
          <p:cNvSpPr>
            <a:spLocks noGrp="1"/>
          </p:cNvSpPr>
          <p:nvPr>
            <p:ph type="sldNum" sz="quarter" idx="12"/>
          </p:nvPr>
        </p:nvSpPr>
        <p:spPr/>
        <p:txBody>
          <a:bodyPr/>
          <a:lstStyle/>
          <a:p>
            <a:fld id="{93573785-2AF0-4FDF-99AE-6117F5439C23}" type="slidenum">
              <a:rPr lang="es-ES" smtClean="0"/>
              <a:t>‹Nº›</a:t>
            </a:fld>
            <a:endParaRPr lang="es-ES"/>
          </a:p>
        </p:txBody>
      </p:sp>
    </p:spTree>
    <p:extLst>
      <p:ext uri="{BB962C8B-B14F-4D97-AF65-F5344CB8AC3E}">
        <p14:creationId xmlns:p14="http://schemas.microsoft.com/office/powerpoint/2010/main" val="836301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688D73-778E-9E6E-FD52-805F5CBA4597}"/>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62AE497-67D4-4C58-0572-0030033B08F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313C9EB-F53B-DE14-55B0-F6FC8CF70179}"/>
              </a:ext>
            </a:extLst>
          </p:cNvPr>
          <p:cNvSpPr>
            <a:spLocks noGrp="1"/>
          </p:cNvSpPr>
          <p:nvPr>
            <p:ph type="dt" sz="half" idx="10"/>
          </p:nvPr>
        </p:nvSpPr>
        <p:spPr/>
        <p:txBody>
          <a:bodyPr/>
          <a:lstStyle/>
          <a:p>
            <a:fld id="{E6E9F3C4-B76A-49EE-812D-0203B102A3EF}" type="datetimeFigureOut">
              <a:rPr lang="es-ES" smtClean="0"/>
              <a:t>05/07/2023</a:t>
            </a:fld>
            <a:endParaRPr lang="es-ES"/>
          </a:p>
        </p:txBody>
      </p:sp>
      <p:sp>
        <p:nvSpPr>
          <p:cNvPr id="5" name="Marcador de pie de página 4">
            <a:extLst>
              <a:ext uri="{FF2B5EF4-FFF2-40B4-BE49-F238E27FC236}">
                <a16:creationId xmlns:a16="http://schemas.microsoft.com/office/drawing/2014/main" id="{BAF492E8-F7A6-1FB1-8FF8-8BEB51C675F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BAF74B2-108C-4145-BEA9-17B21280629F}"/>
              </a:ext>
            </a:extLst>
          </p:cNvPr>
          <p:cNvSpPr>
            <a:spLocks noGrp="1"/>
          </p:cNvSpPr>
          <p:nvPr>
            <p:ph type="sldNum" sz="quarter" idx="12"/>
          </p:nvPr>
        </p:nvSpPr>
        <p:spPr/>
        <p:txBody>
          <a:bodyPr/>
          <a:lstStyle/>
          <a:p>
            <a:fld id="{93573785-2AF0-4FDF-99AE-6117F5439C23}" type="slidenum">
              <a:rPr lang="es-ES" smtClean="0"/>
              <a:t>‹Nº›</a:t>
            </a:fld>
            <a:endParaRPr lang="es-ES"/>
          </a:p>
        </p:txBody>
      </p:sp>
    </p:spTree>
    <p:extLst>
      <p:ext uri="{BB962C8B-B14F-4D97-AF65-F5344CB8AC3E}">
        <p14:creationId xmlns:p14="http://schemas.microsoft.com/office/powerpoint/2010/main" val="806274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2A0390-C4D0-F1CD-9D5A-121CE45D04C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29A3FEB6-7DE7-6827-2A4A-D4990C52E8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2EF108D-A48F-1C20-D1A7-2EF8EA09BC7F}"/>
              </a:ext>
            </a:extLst>
          </p:cNvPr>
          <p:cNvSpPr>
            <a:spLocks noGrp="1"/>
          </p:cNvSpPr>
          <p:nvPr>
            <p:ph type="dt" sz="half" idx="10"/>
          </p:nvPr>
        </p:nvSpPr>
        <p:spPr/>
        <p:txBody>
          <a:bodyPr/>
          <a:lstStyle/>
          <a:p>
            <a:fld id="{E6E9F3C4-B76A-49EE-812D-0203B102A3EF}" type="datetimeFigureOut">
              <a:rPr lang="es-ES" smtClean="0"/>
              <a:t>05/07/2023</a:t>
            </a:fld>
            <a:endParaRPr lang="es-ES"/>
          </a:p>
        </p:txBody>
      </p:sp>
      <p:sp>
        <p:nvSpPr>
          <p:cNvPr id="5" name="Marcador de pie de página 4">
            <a:extLst>
              <a:ext uri="{FF2B5EF4-FFF2-40B4-BE49-F238E27FC236}">
                <a16:creationId xmlns:a16="http://schemas.microsoft.com/office/drawing/2014/main" id="{8BB83310-F2ED-5B79-CE40-058B2443306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7572268-B33A-42E2-6945-DCA93FD0476A}"/>
              </a:ext>
            </a:extLst>
          </p:cNvPr>
          <p:cNvSpPr>
            <a:spLocks noGrp="1"/>
          </p:cNvSpPr>
          <p:nvPr>
            <p:ph type="sldNum" sz="quarter" idx="12"/>
          </p:nvPr>
        </p:nvSpPr>
        <p:spPr/>
        <p:txBody>
          <a:bodyPr/>
          <a:lstStyle/>
          <a:p>
            <a:fld id="{93573785-2AF0-4FDF-99AE-6117F5439C23}" type="slidenum">
              <a:rPr lang="es-ES" smtClean="0"/>
              <a:t>‹Nº›</a:t>
            </a:fld>
            <a:endParaRPr lang="es-ES"/>
          </a:p>
        </p:txBody>
      </p:sp>
    </p:spTree>
    <p:extLst>
      <p:ext uri="{BB962C8B-B14F-4D97-AF65-F5344CB8AC3E}">
        <p14:creationId xmlns:p14="http://schemas.microsoft.com/office/powerpoint/2010/main" val="352478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29050D-CE51-25A9-09DB-475557B5A567}"/>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CFB4F87-8558-B2D6-821F-84027B368C1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CA6E76B4-D638-7E87-9BF4-B8CBEF30D3F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08BB4A54-8998-E277-4BBE-A8D0F7701E41}"/>
              </a:ext>
            </a:extLst>
          </p:cNvPr>
          <p:cNvSpPr>
            <a:spLocks noGrp="1"/>
          </p:cNvSpPr>
          <p:nvPr>
            <p:ph type="dt" sz="half" idx="10"/>
          </p:nvPr>
        </p:nvSpPr>
        <p:spPr/>
        <p:txBody>
          <a:bodyPr/>
          <a:lstStyle/>
          <a:p>
            <a:fld id="{E6E9F3C4-B76A-49EE-812D-0203B102A3EF}" type="datetimeFigureOut">
              <a:rPr lang="es-ES" smtClean="0"/>
              <a:t>05/07/2023</a:t>
            </a:fld>
            <a:endParaRPr lang="es-ES"/>
          </a:p>
        </p:txBody>
      </p:sp>
      <p:sp>
        <p:nvSpPr>
          <p:cNvPr id="6" name="Marcador de pie de página 5">
            <a:extLst>
              <a:ext uri="{FF2B5EF4-FFF2-40B4-BE49-F238E27FC236}">
                <a16:creationId xmlns:a16="http://schemas.microsoft.com/office/drawing/2014/main" id="{9013BB1A-2E8E-5C4E-9671-8AAD5ABB3D6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34A542C9-9924-EB69-E18A-DD83FE8292CE}"/>
              </a:ext>
            </a:extLst>
          </p:cNvPr>
          <p:cNvSpPr>
            <a:spLocks noGrp="1"/>
          </p:cNvSpPr>
          <p:nvPr>
            <p:ph type="sldNum" sz="quarter" idx="12"/>
          </p:nvPr>
        </p:nvSpPr>
        <p:spPr/>
        <p:txBody>
          <a:bodyPr/>
          <a:lstStyle/>
          <a:p>
            <a:fld id="{93573785-2AF0-4FDF-99AE-6117F5439C23}" type="slidenum">
              <a:rPr lang="es-ES" smtClean="0"/>
              <a:t>‹Nº›</a:t>
            </a:fld>
            <a:endParaRPr lang="es-ES"/>
          </a:p>
        </p:txBody>
      </p:sp>
    </p:spTree>
    <p:extLst>
      <p:ext uri="{BB962C8B-B14F-4D97-AF65-F5344CB8AC3E}">
        <p14:creationId xmlns:p14="http://schemas.microsoft.com/office/powerpoint/2010/main" val="1017260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D03C24-3DA4-5586-5033-6DB7BD0BF1A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0D9EA01C-9A7A-15E0-5999-69D992867F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86B3153-0F36-3AEB-F6EE-F5057549089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CAF06C59-94A8-94AC-810A-5595D0EF36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B781813-1777-2142-08F3-C03E6BE8039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5E94581C-AC0C-B367-F3D4-CA8806F4CE86}"/>
              </a:ext>
            </a:extLst>
          </p:cNvPr>
          <p:cNvSpPr>
            <a:spLocks noGrp="1"/>
          </p:cNvSpPr>
          <p:nvPr>
            <p:ph type="dt" sz="half" idx="10"/>
          </p:nvPr>
        </p:nvSpPr>
        <p:spPr/>
        <p:txBody>
          <a:bodyPr/>
          <a:lstStyle/>
          <a:p>
            <a:fld id="{E6E9F3C4-B76A-49EE-812D-0203B102A3EF}" type="datetimeFigureOut">
              <a:rPr lang="es-ES" smtClean="0"/>
              <a:t>05/07/2023</a:t>
            </a:fld>
            <a:endParaRPr lang="es-ES"/>
          </a:p>
        </p:txBody>
      </p:sp>
      <p:sp>
        <p:nvSpPr>
          <p:cNvPr id="8" name="Marcador de pie de página 7">
            <a:extLst>
              <a:ext uri="{FF2B5EF4-FFF2-40B4-BE49-F238E27FC236}">
                <a16:creationId xmlns:a16="http://schemas.microsoft.com/office/drawing/2014/main" id="{907FC4D8-217B-49E8-63BD-A0CD925063CD}"/>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25B4A454-0050-A26F-2B30-CB844E7D4269}"/>
              </a:ext>
            </a:extLst>
          </p:cNvPr>
          <p:cNvSpPr>
            <a:spLocks noGrp="1"/>
          </p:cNvSpPr>
          <p:nvPr>
            <p:ph type="sldNum" sz="quarter" idx="12"/>
          </p:nvPr>
        </p:nvSpPr>
        <p:spPr/>
        <p:txBody>
          <a:bodyPr/>
          <a:lstStyle/>
          <a:p>
            <a:fld id="{93573785-2AF0-4FDF-99AE-6117F5439C23}" type="slidenum">
              <a:rPr lang="es-ES" smtClean="0"/>
              <a:t>‹Nº›</a:t>
            </a:fld>
            <a:endParaRPr lang="es-ES"/>
          </a:p>
        </p:txBody>
      </p:sp>
    </p:spTree>
    <p:extLst>
      <p:ext uri="{BB962C8B-B14F-4D97-AF65-F5344CB8AC3E}">
        <p14:creationId xmlns:p14="http://schemas.microsoft.com/office/powerpoint/2010/main" val="3291611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950B6B-EDAD-2C4B-95DF-211115A361C6}"/>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670686DE-ED29-5D51-C9FA-16AC4B9257C5}"/>
              </a:ext>
            </a:extLst>
          </p:cNvPr>
          <p:cNvSpPr>
            <a:spLocks noGrp="1"/>
          </p:cNvSpPr>
          <p:nvPr>
            <p:ph type="dt" sz="half" idx="10"/>
          </p:nvPr>
        </p:nvSpPr>
        <p:spPr/>
        <p:txBody>
          <a:bodyPr/>
          <a:lstStyle/>
          <a:p>
            <a:fld id="{E6E9F3C4-B76A-49EE-812D-0203B102A3EF}" type="datetimeFigureOut">
              <a:rPr lang="es-ES" smtClean="0"/>
              <a:t>05/07/2023</a:t>
            </a:fld>
            <a:endParaRPr lang="es-ES"/>
          </a:p>
        </p:txBody>
      </p:sp>
      <p:sp>
        <p:nvSpPr>
          <p:cNvPr id="4" name="Marcador de pie de página 3">
            <a:extLst>
              <a:ext uri="{FF2B5EF4-FFF2-40B4-BE49-F238E27FC236}">
                <a16:creationId xmlns:a16="http://schemas.microsoft.com/office/drawing/2014/main" id="{9559A021-ED4A-64D5-6AB8-7C8980CC7F58}"/>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4E4F16CC-1F60-A32C-BB9E-B26B16FC0186}"/>
              </a:ext>
            </a:extLst>
          </p:cNvPr>
          <p:cNvSpPr>
            <a:spLocks noGrp="1"/>
          </p:cNvSpPr>
          <p:nvPr>
            <p:ph type="sldNum" sz="quarter" idx="12"/>
          </p:nvPr>
        </p:nvSpPr>
        <p:spPr/>
        <p:txBody>
          <a:bodyPr/>
          <a:lstStyle/>
          <a:p>
            <a:fld id="{93573785-2AF0-4FDF-99AE-6117F5439C23}" type="slidenum">
              <a:rPr lang="es-ES" smtClean="0"/>
              <a:t>‹Nº›</a:t>
            </a:fld>
            <a:endParaRPr lang="es-ES"/>
          </a:p>
        </p:txBody>
      </p:sp>
    </p:spTree>
    <p:extLst>
      <p:ext uri="{BB962C8B-B14F-4D97-AF65-F5344CB8AC3E}">
        <p14:creationId xmlns:p14="http://schemas.microsoft.com/office/powerpoint/2010/main" val="2660770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A6A0451-BDEA-F2DF-DDDE-DA4D70636C52}"/>
              </a:ext>
            </a:extLst>
          </p:cNvPr>
          <p:cNvSpPr>
            <a:spLocks noGrp="1"/>
          </p:cNvSpPr>
          <p:nvPr>
            <p:ph type="dt" sz="half" idx="10"/>
          </p:nvPr>
        </p:nvSpPr>
        <p:spPr/>
        <p:txBody>
          <a:bodyPr/>
          <a:lstStyle/>
          <a:p>
            <a:fld id="{E6E9F3C4-B76A-49EE-812D-0203B102A3EF}" type="datetimeFigureOut">
              <a:rPr lang="es-ES" smtClean="0"/>
              <a:t>05/07/2023</a:t>
            </a:fld>
            <a:endParaRPr lang="es-ES"/>
          </a:p>
        </p:txBody>
      </p:sp>
      <p:sp>
        <p:nvSpPr>
          <p:cNvPr id="3" name="Marcador de pie de página 2">
            <a:extLst>
              <a:ext uri="{FF2B5EF4-FFF2-40B4-BE49-F238E27FC236}">
                <a16:creationId xmlns:a16="http://schemas.microsoft.com/office/drawing/2014/main" id="{00DB4505-209C-2D5A-D30E-4D32637826FC}"/>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67B06D8E-0443-5900-214D-6FD3CCCE6959}"/>
              </a:ext>
            </a:extLst>
          </p:cNvPr>
          <p:cNvSpPr>
            <a:spLocks noGrp="1"/>
          </p:cNvSpPr>
          <p:nvPr>
            <p:ph type="sldNum" sz="quarter" idx="12"/>
          </p:nvPr>
        </p:nvSpPr>
        <p:spPr/>
        <p:txBody>
          <a:bodyPr/>
          <a:lstStyle/>
          <a:p>
            <a:fld id="{93573785-2AF0-4FDF-99AE-6117F5439C23}" type="slidenum">
              <a:rPr lang="es-ES" smtClean="0"/>
              <a:t>‹Nº›</a:t>
            </a:fld>
            <a:endParaRPr lang="es-ES"/>
          </a:p>
        </p:txBody>
      </p:sp>
    </p:spTree>
    <p:extLst>
      <p:ext uri="{BB962C8B-B14F-4D97-AF65-F5344CB8AC3E}">
        <p14:creationId xmlns:p14="http://schemas.microsoft.com/office/powerpoint/2010/main" val="4037360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E1C892-A84F-381D-9390-3D9F450026D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99A88B4-4B84-E064-7F03-BEDF9CA2A0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9ABAB807-ADEB-0CA9-E964-B748458058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D94D426-2B86-115A-C2AA-BD8256AB6E19}"/>
              </a:ext>
            </a:extLst>
          </p:cNvPr>
          <p:cNvSpPr>
            <a:spLocks noGrp="1"/>
          </p:cNvSpPr>
          <p:nvPr>
            <p:ph type="dt" sz="half" idx="10"/>
          </p:nvPr>
        </p:nvSpPr>
        <p:spPr/>
        <p:txBody>
          <a:bodyPr/>
          <a:lstStyle/>
          <a:p>
            <a:fld id="{E6E9F3C4-B76A-49EE-812D-0203B102A3EF}" type="datetimeFigureOut">
              <a:rPr lang="es-ES" smtClean="0"/>
              <a:t>05/07/2023</a:t>
            </a:fld>
            <a:endParaRPr lang="es-ES"/>
          </a:p>
        </p:txBody>
      </p:sp>
      <p:sp>
        <p:nvSpPr>
          <p:cNvPr id="6" name="Marcador de pie de página 5">
            <a:extLst>
              <a:ext uri="{FF2B5EF4-FFF2-40B4-BE49-F238E27FC236}">
                <a16:creationId xmlns:a16="http://schemas.microsoft.com/office/drawing/2014/main" id="{F40F9E73-E4F6-21D7-E536-C22C349FE36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7FEDFA2-3D41-B9D2-B291-D5CFC1678245}"/>
              </a:ext>
            </a:extLst>
          </p:cNvPr>
          <p:cNvSpPr>
            <a:spLocks noGrp="1"/>
          </p:cNvSpPr>
          <p:nvPr>
            <p:ph type="sldNum" sz="quarter" idx="12"/>
          </p:nvPr>
        </p:nvSpPr>
        <p:spPr/>
        <p:txBody>
          <a:bodyPr/>
          <a:lstStyle/>
          <a:p>
            <a:fld id="{93573785-2AF0-4FDF-99AE-6117F5439C23}" type="slidenum">
              <a:rPr lang="es-ES" smtClean="0"/>
              <a:t>‹Nº›</a:t>
            </a:fld>
            <a:endParaRPr lang="es-ES"/>
          </a:p>
        </p:txBody>
      </p:sp>
    </p:spTree>
    <p:extLst>
      <p:ext uri="{BB962C8B-B14F-4D97-AF65-F5344CB8AC3E}">
        <p14:creationId xmlns:p14="http://schemas.microsoft.com/office/powerpoint/2010/main" val="1021308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30E80-1DFB-EA8B-C79E-011ADB56D31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F1FF7CF5-CCD4-D6DD-67C8-B87BA8883A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3333F0F3-8312-D742-AF9D-21C8B8DAA2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79B6745-B815-BF73-9363-BD5DA4D5521C}"/>
              </a:ext>
            </a:extLst>
          </p:cNvPr>
          <p:cNvSpPr>
            <a:spLocks noGrp="1"/>
          </p:cNvSpPr>
          <p:nvPr>
            <p:ph type="dt" sz="half" idx="10"/>
          </p:nvPr>
        </p:nvSpPr>
        <p:spPr/>
        <p:txBody>
          <a:bodyPr/>
          <a:lstStyle/>
          <a:p>
            <a:fld id="{E6E9F3C4-B76A-49EE-812D-0203B102A3EF}" type="datetimeFigureOut">
              <a:rPr lang="es-ES" smtClean="0"/>
              <a:t>05/07/2023</a:t>
            </a:fld>
            <a:endParaRPr lang="es-ES"/>
          </a:p>
        </p:txBody>
      </p:sp>
      <p:sp>
        <p:nvSpPr>
          <p:cNvPr id="6" name="Marcador de pie de página 5">
            <a:extLst>
              <a:ext uri="{FF2B5EF4-FFF2-40B4-BE49-F238E27FC236}">
                <a16:creationId xmlns:a16="http://schemas.microsoft.com/office/drawing/2014/main" id="{F85B2DE7-E60E-8F8A-911A-6D93462021C2}"/>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0E24AC48-5CC8-48E3-CFF7-00A73A5323BC}"/>
              </a:ext>
            </a:extLst>
          </p:cNvPr>
          <p:cNvSpPr>
            <a:spLocks noGrp="1"/>
          </p:cNvSpPr>
          <p:nvPr>
            <p:ph type="sldNum" sz="quarter" idx="12"/>
          </p:nvPr>
        </p:nvSpPr>
        <p:spPr/>
        <p:txBody>
          <a:bodyPr/>
          <a:lstStyle/>
          <a:p>
            <a:fld id="{93573785-2AF0-4FDF-99AE-6117F5439C23}" type="slidenum">
              <a:rPr lang="es-ES" smtClean="0"/>
              <a:t>‹Nº›</a:t>
            </a:fld>
            <a:endParaRPr lang="es-ES"/>
          </a:p>
        </p:txBody>
      </p:sp>
    </p:spTree>
    <p:extLst>
      <p:ext uri="{BB962C8B-B14F-4D97-AF65-F5344CB8AC3E}">
        <p14:creationId xmlns:p14="http://schemas.microsoft.com/office/powerpoint/2010/main" val="3484457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EAC89BA-C8C2-1F6F-09AE-2FFA5D0E08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EB8D7E6-3C42-4335-A6C1-1983B11CF3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1137AC9-9DA3-1843-0C55-E20EBFF4D9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9F3C4-B76A-49EE-812D-0203B102A3EF}" type="datetimeFigureOut">
              <a:rPr lang="es-ES" smtClean="0"/>
              <a:t>05/07/2023</a:t>
            </a:fld>
            <a:endParaRPr lang="es-ES"/>
          </a:p>
        </p:txBody>
      </p:sp>
      <p:sp>
        <p:nvSpPr>
          <p:cNvPr id="5" name="Marcador de pie de página 4">
            <a:extLst>
              <a:ext uri="{FF2B5EF4-FFF2-40B4-BE49-F238E27FC236}">
                <a16:creationId xmlns:a16="http://schemas.microsoft.com/office/drawing/2014/main" id="{52E837B3-5491-A0CD-1ED2-E1BC36075C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D9636CDE-B89B-BB38-6C25-BC5FC90FA0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73785-2AF0-4FDF-99AE-6117F5439C23}" type="slidenum">
              <a:rPr lang="es-ES" smtClean="0"/>
              <a:t>‹Nº›</a:t>
            </a:fld>
            <a:endParaRPr lang="es-ES"/>
          </a:p>
        </p:txBody>
      </p:sp>
    </p:spTree>
    <p:extLst>
      <p:ext uri="{BB962C8B-B14F-4D97-AF65-F5344CB8AC3E}">
        <p14:creationId xmlns:p14="http://schemas.microsoft.com/office/powerpoint/2010/main" val="159071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n de la pantalla de un videojuego&#10;&#10;Descripción generada automáticamente con confianza baja">
            <a:extLst>
              <a:ext uri="{FF2B5EF4-FFF2-40B4-BE49-F238E27FC236}">
                <a16:creationId xmlns:a16="http://schemas.microsoft.com/office/drawing/2014/main" id="{FEC9724B-F96A-BF31-06F1-8145EFD239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404" b="5596"/>
          <a:stretch/>
        </p:blipFill>
        <p:spPr bwMode="auto">
          <a:xfrm>
            <a:off x="-3047" y="10"/>
            <a:ext cx="12191998"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8788F77-54E2-A101-D697-B48FD3FB4FCD}"/>
              </a:ext>
            </a:extLst>
          </p:cNvPr>
          <p:cNvSpPr>
            <a:spLocks noGrp="1"/>
          </p:cNvSpPr>
          <p:nvPr>
            <p:ph type="ctrTitle"/>
          </p:nvPr>
        </p:nvSpPr>
        <p:spPr>
          <a:xfrm>
            <a:off x="509451" y="3162056"/>
            <a:ext cx="10058400" cy="3574778"/>
          </a:xfrm>
          <a:effectLst>
            <a:outerShdw blurRad="50800" dist="38100" dir="2700000" algn="tl" rotWithShape="0">
              <a:prstClr val="black">
                <a:alpha val="40000"/>
              </a:prstClr>
            </a:outerShdw>
          </a:effectLst>
        </p:spPr>
        <p:txBody>
          <a:bodyPr>
            <a:normAutofit/>
          </a:bodyPr>
          <a:lstStyle/>
          <a:p>
            <a:r>
              <a:rPr lang="es-ES" sz="5200" dirty="0">
                <a:solidFill>
                  <a:schemeClr val="bg1"/>
                </a:solidFill>
              </a:rPr>
              <a:t>4th of July</a:t>
            </a:r>
          </a:p>
        </p:txBody>
      </p:sp>
      <p:sp>
        <p:nvSpPr>
          <p:cNvPr id="3" name="Subtítulo 2">
            <a:extLst>
              <a:ext uri="{FF2B5EF4-FFF2-40B4-BE49-F238E27FC236}">
                <a16:creationId xmlns:a16="http://schemas.microsoft.com/office/drawing/2014/main" id="{314FEF2A-08D5-8AE1-54F2-D926EE2349C8}"/>
              </a:ext>
            </a:extLst>
          </p:cNvPr>
          <p:cNvSpPr>
            <a:spLocks noGrp="1"/>
          </p:cNvSpPr>
          <p:nvPr>
            <p:ph type="subTitle" idx="1"/>
          </p:nvPr>
        </p:nvSpPr>
        <p:spPr>
          <a:xfrm>
            <a:off x="3806889" y="225099"/>
            <a:ext cx="6381177" cy="1282707"/>
          </a:xfrm>
          <a:effectLst>
            <a:outerShdw blurRad="50800" dist="38100" dir="2700000" algn="tl" rotWithShape="0">
              <a:prstClr val="black">
                <a:alpha val="40000"/>
              </a:prstClr>
            </a:outerShdw>
          </a:effectLst>
        </p:spPr>
        <p:txBody>
          <a:bodyPr>
            <a:normAutofit/>
          </a:bodyPr>
          <a:lstStyle/>
          <a:p>
            <a:r>
              <a:rPr lang="es-ES" sz="4000" dirty="0">
                <a:solidFill>
                  <a:srgbClr val="FFFFFF"/>
                </a:solidFill>
              </a:rPr>
              <a:t>U.S. Independence Day</a:t>
            </a:r>
          </a:p>
        </p:txBody>
      </p:sp>
    </p:spTree>
    <p:extLst>
      <p:ext uri="{BB962C8B-B14F-4D97-AF65-F5344CB8AC3E}">
        <p14:creationId xmlns:p14="http://schemas.microsoft.com/office/powerpoint/2010/main" val="301298420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45" name="Rectangle 5144">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69C013A-28A2-B3DB-9A65-FAD7D7C3642E}"/>
              </a:ext>
            </a:extLst>
          </p:cNvPr>
          <p:cNvSpPr>
            <a:spLocks noGrp="1"/>
          </p:cNvSpPr>
          <p:nvPr>
            <p:ph type="title"/>
          </p:nvPr>
        </p:nvSpPr>
        <p:spPr>
          <a:xfrm>
            <a:off x="8778080" y="-246328"/>
            <a:ext cx="3015815" cy="3787475"/>
          </a:xfrm>
        </p:spPr>
        <p:txBody>
          <a:bodyPr vert="horz" lIns="91440" tIns="45720" rIns="91440" bIns="45720" rtlCol="0" anchor="b">
            <a:normAutofit/>
          </a:bodyPr>
          <a:lstStyle/>
          <a:p>
            <a:r>
              <a:rPr lang="en-US" sz="1400" b="0" i="0" dirty="0">
                <a:solidFill>
                  <a:srgbClr val="000000"/>
                </a:solidFill>
                <a:effectLst/>
                <a:latin typeface="Arial" panose="020B0604020202020204" pitchFamily="34" charset="0"/>
              </a:rPr>
              <a:t>The Declaration of Independence of the United States was on July 4, 1776, by the Second Continental Congress and the act was drafted by Thomas Jefferson which formally explained why the colonial ties that united the United States with England were broken and the 13 British colonies were proclaimed as the United States.  sovereign and independent of the British regime and no longer recognized their rule.</a:t>
            </a:r>
            <a:br>
              <a:rPr lang="en-US" sz="1400" b="0" i="0" dirty="0">
                <a:solidFill>
                  <a:srgbClr val="000000"/>
                </a:solidFill>
                <a:effectLst/>
                <a:latin typeface="Arial" panose="020B0604020202020204" pitchFamily="34" charset="0"/>
              </a:rPr>
            </a:br>
            <a:endParaRPr lang="en-US" sz="1400" dirty="0"/>
          </a:p>
        </p:txBody>
      </p:sp>
      <p:pic>
        <p:nvPicPr>
          <p:cNvPr id="5122" name="Picture 2" descr="21 year old Winston Churchill serving in the 4th queen's own hussars ...">
            <a:extLst>
              <a:ext uri="{FF2B5EF4-FFF2-40B4-BE49-F238E27FC236}">
                <a16:creationId xmlns:a16="http://schemas.microsoft.com/office/drawing/2014/main" id="{33ECF018-5B39-6C17-AC6D-4B5E4F17B419}"/>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5273" b="5272"/>
          <a:stretch/>
        </p:blipFill>
        <p:spPr bwMode="auto">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5147"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uadroTexto 4">
            <a:extLst>
              <a:ext uri="{FF2B5EF4-FFF2-40B4-BE49-F238E27FC236}">
                <a16:creationId xmlns:a16="http://schemas.microsoft.com/office/drawing/2014/main" id="{00276ECA-4B7C-8D47-5DFD-32E9A0A2FA35}"/>
              </a:ext>
            </a:extLst>
          </p:cNvPr>
          <p:cNvSpPr txBox="1"/>
          <p:nvPr/>
        </p:nvSpPr>
        <p:spPr>
          <a:xfrm>
            <a:off x="4925298" y="4517197"/>
            <a:ext cx="2170406" cy="2308324"/>
          </a:xfrm>
          <a:prstGeom prst="rect">
            <a:avLst/>
          </a:prstGeom>
          <a:noFill/>
        </p:spPr>
        <p:txBody>
          <a:bodyPr wrap="square">
            <a:spAutoFit/>
          </a:bodyPr>
          <a:lstStyle/>
          <a:p>
            <a:r>
              <a:rPr lang="es-ES" dirty="0"/>
              <a:t>The miscegenation in the United States was very large that made the American Indian population was very small almost reaching the disappearance</a:t>
            </a:r>
          </a:p>
        </p:txBody>
      </p:sp>
    </p:spTree>
    <p:extLst>
      <p:ext uri="{BB962C8B-B14F-4D97-AF65-F5344CB8AC3E}">
        <p14:creationId xmlns:p14="http://schemas.microsoft.com/office/powerpoint/2010/main" val="286298322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5" name="Rectangle 4102">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ítulo 1">
            <a:extLst>
              <a:ext uri="{FF2B5EF4-FFF2-40B4-BE49-F238E27FC236}">
                <a16:creationId xmlns:a16="http://schemas.microsoft.com/office/drawing/2014/main" id="{BB9AFDCC-11CD-6E06-2186-E7F89854EBE0}"/>
              </a:ext>
            </a:extLst>
          </p:cNvPr>
          <p:cNvSpPr>
            <a:spLocks noGrp="1"/>
          </p:cNvSpPr>
          <p:nvPr>
            <p:ph type="title"/>
          </p:nvPr>
        </p:nvSpPr>
        <p:spPr>
          <a:xfrm>
            <a:off x="838200" y="448721"/>
            <a:ext cx="4707671" cy="1225650"/>
          </a:xfrm>
        </p:spPr>
        <p:txBody>
          <a:bodyPr anchor="b">
            <a:normAutofit/>
          </a:bodyPr>
          <a:lstStyle/>
          <a:p>
            <a:r>
              <a:rPr lang="en-US" sz="3200">
                <a:solidFill>
                  <a:schemeClr val="bg1"/>
                </a:solidFill>
              </a:rPr>
              <a:t>Characteristics of Ancient American Indians</a:t>
            </a:r>
            <a:endParaRPr lang="es-ES" sz="3200">
              <a:solidFill>
                <a:schemeClr val="bg1"/>
              </a:solidFill>
            </a:endParaRPr>
          </a:p>
        </p:txBody>
      </p:sp>
      <p:cxnSp>
        <p:nvCxnSpPr>
          <p:cNvPr id="4116" name="Straight Connector 4104">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1873" y="1749756"/>
            <a:ext cx="4718304"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9784D6D6-257D-4EB3-5A76-CFA001491865}"/>
              </a:ext>
            </a:extLst>
          </p:cNvPr>
          <p:cNvSpPr>
            <a:spLocks noGrp="1"/>
          </p:cNvSpPr>
          <p:nvPr>
            <p:ph idx="1"/>
          </p:nvPr>
        </p:nvSpPr>
        <p:spPr>
          <a:xfrm>
            <a:off x="897769" y="1909192"/>
            <a:ext cx="4586513" cy="3647710"/>
          </a:xfrm>
        </p:spPr>
        <p:txBody>
          <a:bodyPr>
            <a:normAutofit/>
          </a:bodyPr>
          <a:lstStyle/>
          <a:p>
            <a:r>
              <a:rPr lang="en-US" sz="2000" b="1">
                <a:solidFill>
                  <a:schemeClr val="bg1"/>
                </a:solidFill>
              </a:rPr>
              <a:t>They were divided into diverse tribes and cultures, with characteristics, clothing and customs.</a:t>
            </a:r>
          </a:p>
          <a:p>
            <a:r>
              <a:rPr lang="en-US" sz="2000" b="1">
                <a:solidFill>
                  <a:schemeClr val="bg1"/>
                </a:solidFill>
              </a:rPr>
              <a:t>American Indians are the first inhabitants of the American continent</a:t>
            </a:r>
          </a:p>
          <a:p>
            <a:r>
              <a:rPr lang="en-US" sz="2000" b="1">
                <a:solidFill>
                  <a:schemeClr val="bg1"/>
                </a:solidFill>
              </a:rPr>
              <a:t>Some of the best-known tribes are the Apaches, Sioux, Cherokees, Navajos, and</a:t>
            </a:r>
          </a:p>
          <a:p>
            <a:endParaRPr lang="es-ES" sz="2000" b="1">
              <a:solidFill>
                <a:schemeClr val="bg1"/>
              </a:solidFill>
            </a:endParaRPr>
          </a:p>
        </p:txBody>
      </p:sp>
      <p:cxnSp>
        <p:nvCxnSpPr>
          <p:cNvPr id="4117" name="Straight Connector 4106">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4027" y="5707672"/>
            <a:ext cx="471399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098" name="Picture 2" descr="Por Alfredo Rodriguez | Indios brasileiros, Povos indígenas brasileiros ...">
            <a:extLst>
              <a:ext uri="{FF2B5EF4-FFF2-40B4-BE49-F238E27FC236}">
                <a16:creationId xmlns:a16="http://schemas.microsoft.com/office/drawing/2014/main" id="{3A21D095-A189-A8A3-13D0-4533D31E270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389" r="-3" b="3839"/>
          <a:stretch/>
        </p:blipFill>
        <p:spPr bwMode="auto">
          <a:xfrm>
            <a:off x="6525453" y="10"/>
            <a:ext cx="566654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04707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TotalTime>
  <Words>149</Words>
  <Application>Microsoft Office PowerPoint</Application>
  <PresentationFormat>Panorámica</PresentationFormat>
  <Paragraphs>8</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4th of July</vt:lpstr>
      <vt:lpstr>The Declaration of Independence of the United States was on July 4, 1776, by the Second Continental Congress and the act was drafted by Thomas Jefferson which formally explained why the colonial ties that united the United States with England were broken and the 13 British colonies were proclaimed as the United States.  sovereign and independent of the British regime and no longer recognized their rule. </vt:lpstr>
      <vt:lpstr>Characteristics of Ancient American Indians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4th of July</dc:title>
  <dc:creator>criss vasquez</dc:creator>
  <cp:lastModifiedBy>criss vasquez</cp:lastModifiedBy>
  <cp:revision>2</cp:revision>
  <dcterms:created xsi:type="dcterms:W3CDTF">2023-07-04T21:48:31Z</dcterms:created>
  <dcterms:modified xsi:type="dcterms:W3CDTF">2023-07-06T01:29:35Z</dcterms:modified>
</cp:coreProperties>
</file>