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D6EE66-8F05-445E-84CF-9A52E7CEAB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F103EF7-92E3-413E-8527-95E30FD4E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9E4F88-6654-475A-9CF6-E91B646BC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A2B2E-1951-4228-8215-6B04C66F685A}" type="datetimeFigureOut">
              <a:rPr lang="es-PE" smtClean="0"/>
              <a:t>14/09/2021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CA23BE-1007-41BE-9DA4-43054CFB6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03AD53-CC09-42DB-8208-AB9D554B0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216E-F050-47E1-9A6A-7B0B4637280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8310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2DAFED-804B-4C81-AFDF-448837EA2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4B7A5A0-5A16-4CBF-8442-E53E46F589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F43A3C-C21D-4922-846B-4AC45DC9F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A2B2E-1951-4228-8215-6B04C66F685A}" type="datetimeFigureOut">
              <a:rPr lang="es-PE" smtClean="0"/>
              <a:t>14/09/2021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42E562-39A3-4A00-8081-630A6BCB7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909A78-30E1-4C4E-B195-DF052FFBE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216E-F050-47E1-9A6A-7B0B4637280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68365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8082AE0-6D76-43F3-9419-76DFEB96D1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1DF0995-F9BE-44D4-B5D8-1A59FD866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A23F31-F4D6-42CE-A8A7-647979A56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A2B2E-1951-4228-8215-6B04C66F685A}" type="datetimeFigureOut">
              <a:rPr lang="es-PE" smtClean="0"/>
              <a:t>14/09/2021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1FDE81-7F06-4930-90E4-A6A65BDE8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C7BAE4-91B1-4E09-896B-EB2CEA153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216E-F050-47E1-9A6A-7B0B4637280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74249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CB0308-AE27-4D3E-A36A-BE01DEB50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4A0141-A0B8-479A-BD1C-A8D4E5151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B44236-0B96-447B-A315-478F9ED02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A2B2E-1951-4228-8215-6B04C66F685A}" type="datetimeFigureOut">
              <a:rPr lang="es-PE" smtClean="0"/>
              <a:t>14/09/2021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2EF68D-1576-4F5A-BB9A-02CBFD306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C364EF-91CC-4CE7-9D4C-A801D5706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216E-F050-47E1-9A6A-7B0B4637280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96434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162497-35BA-495D-BC8C-E1A8426CD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58EDF2-B822-43B7-92A8-0314433ED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0C4D8E-B7C1-4F97-8370-CF1F29B9E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A2B2E-1951-4228-8215-6B04C66F685A}" type="datetimeFigureOut">
              <a:rPr lang="es-PE" smtClean="0"/>
              <a:t>14/09/2021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397C31-572D-4C70-86A5-40D40D9FD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0418F6-92B2-4D3B-8790-EAE347ACD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216E-F050-47E1-9A6A-7B0B4637280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550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1B82BD-552E-49D1-8369-7BE0C48C1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151AFA-DA55-4A58-8EAC-0EFE90A198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6213F1E-2AEA-44A4-8DF2-76D9D86697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082497B-7C2F-44C9-8B9F-A32E61127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A2B2E-1951-4228-8215-6B04C66F685A}" type="datetimeFigureOut">
              <a:rPr lang="es-PE" smtClean="0"/>
              <a:t>14/09/2021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90474E-C6C7-451A-87BF-253AECC32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5E8C7C0-296C-4703-B556-6FEBA1257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216E-F050-47E1-9A6A-7B0B4637280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56954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5670AB-8EF8-4335-8B5B-50AD6BDF1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60E917-DCEC-4663-B8C1-EE80A92CBF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F13E555-E1D7-4845-8A03-71A63381D4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96265A2-036A-4783-AD7F-237962F18D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8BE3BBE-2193-4902-8B81-D0C86E5419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F918933-670F-40DF-8B52-266254D2D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A2B2E-1951-4228-8215-6B04C66F685A}" type="datetimeFigureOut">
              <a:rPr lang="es-PE" smtClean="0"/>
              <a:t>14/09/2021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AADAC37-8458-49C1-83D8-107658F37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B131FDC-4528-496B-8BEA-1EF17D152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216E-F050-47E1-9A6A-7B0B4637280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1102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8618E5-5C77-41F6-9BE8-65EB10CCE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27FA5C2-A1D9-469B-B2CF-4CB0A31CD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A2B2E-1951-4228-8215-6B04C66F685A}" type="datetimeFigureOut">
              <a:rPr lang="es-PE" smtClean="0"/>
              <a:t>14/09/2021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6800CD1-14B9-4DBD-A766-AE30773CF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C245AE4-2F90-43DF-9A9B-7A73D31E5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216E-F050-47E1-9A6A-7B0B4637280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7595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A421E2A-F8AF-46C8-AB9E-627806AD1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A2B2E-1951-4228-8215-6B04C66F685A}" type="datetimeFigureOut">
              <a:rPr lang="es-PE" smtClean="0"/>
              <a:t>14/09/2021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4AE3613-C9A9-4B7B-A9E3-7EA42C135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9CDBD3F-75A3-4CB9-9D7C-FA0133213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216E-F050-47E1-9A6A-7B0B4637280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53800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7CE11A-5715-4DC6-AF85-490BF752F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80FF0A-4EF6-485D-B861-2A982C2E6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12DDC61-93A5-4E87-88AD-03ED8DD642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6DCC7B4-99A9-4FC0-A78B-1BD087FCF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A2B2E-1951-4228-8215-6B04C66F685A}" type="datetimeFigureOut">
              <a:rPr lang="es-PE" smtClean="0"/>
              <a:t>14/09/2021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15F055-112D-49A9-B7CE-D05DE4FCF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033FBA2-8939-4E3F-996A-5361A3263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216E-F050-47E1-9A6A-7B0B4637280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40798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331E36-F07E-463B-B69E-019E812F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7BD68D7-8F16-480F-9355-F991551990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F66FEEB-6AA1-4654-AB4B-C11A81314C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21C9137-AE36-4A0B-81E1-8E40BFBD3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A2B2E-1951-4228-8215-6B04C66F685A}" type="datetimeFigureOut">
              <a:rPr lang="es-PE" smtClean="0"/>
              <a:t>14/09/2021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FC798B9-2118-43F3-A525-DEC7D482C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A1211CF-B52C-42F8-BC27-B062479FD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216E-F050-47E1-9A6A-7B0B4637280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48751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583DE3B-6F6D-4B56-BF20-D9C97DAF7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78800AB-5F6F-4DAF-83F1-0B9226962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DC596F-B23F-452E-9F23-D40247439C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A2B2E-1951-4228-8215-6B04C66F685A}" type="datetimeFigureOut">
              <a:rPr lang="es-PE" smtClean="0"/>
              <a:t>14/09/2021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48458B-E6D0-4151-97E4-217D9D550A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A4BCB0-E200-4D08-9656-760C99641E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A216E-F050-47E1-9A6A-7B0B4637280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53086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69EEEC-74C8-4F3A-A055-90447B7B7A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PE">
              <a:solidFill>
                <a:srgbClr val="FF0000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54B30A8-DB61-4EF3-83CC-BA3E513548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47839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PC</cp:lastModifiedBy>
  <cp:revision>1</cp:revision>
  <dcterms:created xsi:type="dcterms:W3CDTF">2021-09-15T03:27:16Z</dcterms:created>
  <dcterms:modified xsi:type="dcterms:W3CDTF">2021-09-15T03:27:27Z</dcterms:modified>
</cp:coreProperties>
</file>