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6EE66-8F05-445E-84CF-9A52E7CEA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103EF7-92E3-413E-8527-95E30FD4E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9E4F88-6654-475A-9CF6-E91B646B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A23BE-1007-41BE-9DA4-43054CFB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03AD53-CC09-42DB-8208-AB9D554B0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310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2DAFED-804B-4C81-AFDF-448837EA2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B7A5A0-5A16-4CBF-8442-E53E46F58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43A3C-C21D-4922-846B-4AC45DC9F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E562-39A3-4A00-8081-630A6BCB7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909A78-30E1-4C4E-B195-DF052FFB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836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082AE0-6D76-43F3-9419-76DFEB96D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DF0995-F9BE-44D4-B5D8-1A59FD866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A23F31-F4D6-42CE-A8A7-647979A56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1FDE81-7F06-4930-90E4-A6A65BDE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7BAE4-91B1-4E09-896B-EB2CEA15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424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B0308-AE27-4D3E-A36A-BE01DEB5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A0141-A0B8-479A-BD1C-A8D4E5151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B44236-0B96-447B-A315-478F9ED0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2EF68D-1576-4F5A-BB9A-02CBFD30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C364EF-91CC-4CE7-9D4C-A801D570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643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62497-35BA-495D-BC8C-E1A8426CD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58EDF2-B822-43B7-92A8-0314433E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C4D8E-B7C1-4F97-8370-CF1F29B9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397C31-572D-4C70-86A5-40D40D9F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0418F6-92B2-4D3B-8790-EAE347AC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50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B82BD-552E-49D1-8369-7BE0C48C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151AFA-DA55-4A58-8EAC-0EFE90A19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213F1E-2AEA-44A4-8DF2-76D9D8669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82497B-7C2F-44C9-8B9F-A32E6112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90474E-C6C7-451A-87BF-253AECC32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E8C7C0-296C-4703-B556-6FEBA125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695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670AB-8EF8-4335-8B5B-50AD6BDF1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60E917-DCEC-4663-B8C1-EE80A92CB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13E555-E1D7-4845-8A03-71A63381D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6265A2-036A-4783-AD7F-237962F18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BE3BBE-2193-4902-8B81-D0C86E5419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918933-670F-40DF-8B52-266254D2D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ADAC37-8458-49C1-83D8-107658F3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131FDC-4528-496B-8BEA-1EF17D15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102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618E5-5C77-41F6-9BE8-65EB10CCE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7FA5C2-A1D9-469B-B2CF-4CB0A31CD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800CD1-14B9-4DBD-A766-AE30773C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245AE4-2F90-43DF-9A9B-7A73D31E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59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421E2A-F8AF-46C8-AB9E-627806AD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AE3613-C9A9-4B7B-A9E3-7EA42C13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CDBD3F-75A3-4CB9-9D7C-FA013321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380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CE11A-5715-4DC6-AF85-490BF752F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80FF0A-4EF6-485D-B861-2A982C2E6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2DDC61-93A5-4E87-88AD-03ED8DD64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DCC7B4-99A9-4FC0-A78B-1BD087FCF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15F055-112D-49A9-B7CE-D05DE4FC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33FBA2-8939-4E3F-996A-5361A326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079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31E36-F07E-463B-B69E-019E812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BD68D7-8F16-480F-9355-F99155199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66FEEB-6AA1-4654-AB4B-C11A81314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1C9137-AE36-4A0B-81E1-8E40BFBD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C798B9-2118-43F3-A525-DEC7D482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1211CF-B52C-42F8-BC27-B062479F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875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83DE3B-6F6D-4B56-BF20-D9C97DAF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8800AB-5F6F-4DAF-83F1-0B9226962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C596F-B23F-452E-9F23-D40247439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2B2E-1951-4228-8215-6B04C66F685A}" type="datetimeFigureOut">
              <a:rPr lang="es-PE" smtClean="0"/>
              <a:t>14/09/2021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8458B-E6D0-4151-97E4-217D9D550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A4BCB0-E200-4D08-9656-760C99641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A216E-F050-47E1-9A6A-7B0B463728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308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9EEEC-74C8-4F3A-A055-90447B7B7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4B30A8-DB61-4EF3-83CC-BA3E513548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783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2021-09-15T03:27:16Z</dcterms:created>
  <dcterms:modified xsi:type="dcterms:W3CDTF">2021-09-15T03:27:27Z</dcterms:modified>
</cp:coreProperties>
</file>