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2" r:id="rId5"/>
    <p:sldId id="310" r:id="rId6"/>
    <p:sldId id="311" r:id="rId7"/>
    <p:sldId id="312" r:id="rId8"/>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19" autoAdjust="0"/>
  </p:normalViewPr>
  <p:slideViewPr>
    <p:cSldViewPr snapToGrid="0">
      <p:cViewPr varScale="1">
        <p:scale>
          <a:sx n="82" d="100"/>
          <a:sy n="82" d="100"/>
        </p:scale>
        <p:origin x="720" y="72"/>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0A0F8E-AFAD-4D82-ABA4-99D92654B445}" type="datetime1">
              <a:rPr lang="es-ES" smtClean="0"/>
              <a:t>03/12/2023</a:t>
            </a:fld>
            <a:endParaRPr lang="es-ES"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dirty="0"/>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51E231-5B1F-4DA1-B2F6-15CEF3C52F24}" type="slidenum">
              <a:rPr lang="es-ES" smtClean="0"/>
              <a:t>‹#›</a:t>
            </a:fld>
            <a:endParaRPr lang="es-ES" dirty="0"/>
          </a:p>
        </p:txBody>
      </p:sp>
    </p:spTree>
    <p:extLst>
      <p:ext uri="{BB962C8B-B14F-4D97-AF65-F5344CB8AC3E}">
        <p14:creationId xmlns:p14="http://schemas.microsoft.com/office/powerpoint/2010/main" val="33027316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30C635-22CD-4687-8C86-092D09B235D0}" type="datetime1">
              <a:rPr lang="es-ES" noProof="0" smtClean="0"/>
              <a:t>03/12/2023</a:t>
            </a:fld>
            <a:endParaRPr lang="es-ES" noProof="0"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noProof="0"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dirty="0"/>
              <a:t>Haga clic para modificar los estilos de texto del patrón</a:t>
            </a:r>
          </a:p>
          <a:p>
            <a:pPr lvl="1"/>
            <a:r>
              <a:rPr lang="es-ES" noProof="0" dirty="0"/>
              <a:t>Segundo nivel</a:t>
            </a:r>
          </a:p>
          <a:p>
            <a:pPr lvl="2"/>
            <a:r>
              <a:rPr lang="es-ES" noProof="0" dirty="0"/>
              <a:t>Tercer nivel</a:t>
            </a:r>
          </a:p>
          <a:p>
            <a:pPr lvl="3"/>
            <a:r>
              <a:rPr lang="es-ES" noProof="0" dirty="0"/>
              <a:t>Cuarto nivel</a:t>
            </a:r>
          </a:p>
          <a:p>
            <a:pPr lvl="4"/>
            <a:r>
              <a:rPr lang="es-ES" noProof="0" dirty="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noProof="0"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1A7762-33EF-4755-A500-13115E46C1E5}" type="slidenum">
              <a:rPr lang="es-ES" noProof="0" smtClean="0"/>
              <a:t>‹#›</a:t>
            </a:fld>
            <a:endParaRPr lang="es-ES" noProof="0" dirty="0"/>
          </a:p>
        </p:txBody>
      </p:sp>
    </p:spTree>
    <p:extLst>
      <p:ext uri="{BB962C8B-B14F-4D97-AF65-F5344CB8AC3E}">
        <p14:creationId xmlns:p14="http://schemas.microsoft.com/office/powerpoint/2010/main" val="169454649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711A7762-33EF-4755-A500-13115E46C1E5}" type="slidenum">
              <a:rPr lang="es-ES" smtClean="0"/>
              <a:t>1</a:t>
            </a:fld>
            <a:endParaRPr lang="es-ES" dirty="0"/>
          </a:p>
        </p:txBody>
      </p:sp>
    </p:spTree>
    <p:extLst>
      <p:ext uri="{BB962C8B-B14F-4D97-AF65-F5344CB8AC3E}">
        <p14:creationId xmlns:p14="http://schemas.microsoft.com/office/powerpoint/2010/main" val="3757393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latin typeface="Times New Roman" panose="02020603050405020304" pitchFamily="18" charset="0"/>
            </a:endParaRPr>
          </a:p>
        </p:txBody>
      </p:sp>
      <p:sp useBgFill="1">
        <p:nvSpPr>
          <p:cNvPr id="10" name="Rectángulo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ángulo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ángulo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upo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Conector recto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cto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ítulo 1"/>
          <p:cNvSpPr>
            <a:spLocks noGrp="1"/>
          </p:cNvSpPr>
          <p:nvPr>
            <p:ph type="ctrTitle"/>
          </p:nvPr>
        </p:nvSpPr>
        <p:spPr>
          <a:xfrm>
            <a:off x="1629103" y="2244830"/>
            <a:ext cx="8933796" cy="2437232"/>
          </a:xfrm>
        </p:spPr>
        <p:txBody>
          <a:bodyPr tIns="45720" bIns="45720" rtlCol="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pPr rtl="0"/>
            <a:r>
              <a:rPr lang="en-US" noProof="0"/>
              <a:t>Click to edit Master title style</a:t>
            </a:r>
            <a:endParaRPr lang="es-ES" noProof="0" dirty="0"/>
          </a:p>
        </p:txBody>
      </p:sp>
      <p:sp>
        <p:nvSpPr>
          <p:cNvPr id="3" name="Subtítulo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US" noProof="0"/>
              <a:t>Click to edit Master subtitle style</a:t>
            </a:r>
            <a:endParaRPr lang="es-ES" noProof="0" dirty="0"/>
          </a:p>
        </p:txBody>
      </p:sp>
      <p:sp>
        <p:nvSpPr>
          <p:cNvPr id="20" name="Marcador de fecha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Times New Roman" panose="02020603050405020304" pitchFamily="18" charset="0"/>
              </a:defRPr>
            </a:lvl1pPr>
          </a:lstStyle>
          <a:p>
            <a:fld id="{AC7F34B9-73DD-4D85-BB37-D7D8FBCC096A}" type="datetime1">
              <a:rPr lang="es-ES" noProof="0" smtClean="0"/>
              <a:t>03/12/2023</a:t>
            </a:fld>
            <a:endParaRPr lang="es-ES" noProof="0" dirty="0"/>
          </a:p>
        </p:txBody>
      </p:sp>
      <p:sp>
        <p:nvSpPr>
          <p:cNvPr id="21" name="Marcador de posición de pie de página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s-ES" noProof="0" dirty="0"/>
          </a:p>
        </p:txBody>
      </p:sp>
      <p:sp>
        <p:nvSpPr>
          <p:cNvPr id="22" name="Marcador de posición de número de diapositiva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s-ES" noProof="0" smtClean="0"/>
              <a:t>‹#›</a:t>
            </a:fld>
            <a:endParaRPr lang="es-ES" noProof="0" dirty="0"/>
          </a:p>
        </p:txBody>
      </p:sp>
    </p:spTree>
    <p:extLst>
      <p:ext uri="{BB962C8B-B14F-4D97-AF65-F5344CB8AC3E}">
        <p14:creationId xmlns:p14="http://schemas.microsoft.com/office/powerpoint/2010/main" val="3957750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n-US" noProof="0"/>
              <a:t>Click to edit Master title style</a:t>
            </a:r>
            <a:endParaRPr lang="es-ES" noProof="0" dirty="0"/>
          </a:p>
        </p:txBody>
      </p:sp>
      <p:sp>
        <p:nvSpPr>
          <p:cNvPr id="3" name="Marcador de posición de contenido 2"/>
          <p:cNvSpPr>
            <a:spLocks noGrp="1"/>
          </p:cNvSpPr>
          <p:nvPr>
            <p:ph idx="1"/>
          </p:nvPr>
        </p:nvSpPr>
        <p:spPr/>
        <p:txBody>
          <a:bodyPr rtlCol="0"/>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s-ES" noProof="0" dirty="0"/>
          </a:p>
        </p:txBody>
      </p:sp>
      <p:sp>
        <p:nvSpPr>
          <p:cNvPr id="4" name="Marcador de fecha 3"/>
          <p:cNvSpPr>
            <a:spLocks noGrp="1"/>
          </p:cNvSpPr>
          <p:nvPr>
            <p:ph type="dt" sz="half" idx="10"/>
          </p:nvPr>
        </p:nvSpPr>
        <p:spPr/>
        <p:txBody>
          <a:bodyPr rtlCol="0"/>
          <a:lstStyle/>
          <a:p>
            <a:pPr rtl="0"/>
            <a:fld id="{DB127A4F-5D5F-41CF-967D-AEC3A4E33B43}" type="datetime1">
              <a:rPr lang="es-ES" noProof="0" smtClean="0"/>
              <a:t>03/12/2023</a:t>
            </a:fld>
            <a:endParaRPr lang="es-ES" noProof="0" dirty="0"/>
          </a:p>
        </p:txBody>
      </p:sp>
      <p:sp>
        <p:nvSpPr>
          <p:cNvPr id="5" name="Marcador de pie de página 4"/>
          <p:cNvSpPr>
            <a:spLocks noGrp="1"/>
          </p:cNvSpPr>
          <p:nvPr>
            <p:ph type="ftr" sz="quarter" idx="11"/>
          </p:nvPr>
        </p:nvSpPr>
        <p:spPr/>
        <p:txBody>
          <a:bodyPr rtlCol="0"/>
          <a:lstStyle/>
          <a:p>
            <a:pPr rtl="0"/>
            <a:endParaRPr lang="es-ES" noProof="0" dirty="0"/>
          </a:p>
        </p:txBody>
      </p:sp>
      <p:sp>
        <p:nvSpPr>
          <p:cNvPr id="6" name="Marcador de posición de número de diapositiva 5"/>
          <p:cNvSpPr>
            <a:spLocks noGrp="1"/>
          </p:cNvSpPr>
          <p:nvPr>
            <p:ph type="sldNum" sz="quarter" idx="12"/>
          </p:nvPr>
        </p:nvSpPr>
        <p:spPr/>
        <p:txBody>
          <a:bodyPr rtlCol="0"/>
          <a:lstStyle/>
          <a:p>
            <a:pPr rtl="0"/>
            <a:fld id="{34B7E4EF-A1BD-40F4-AB7B-04F084DD991D}" type="slidenum">
              <a:rPr lang="es-ES" noProof="0" smtClean="0"/>
              <a:t>‹#›</a:t>
            </a:fld>
            <a:endParaRPr lang="es-ES" noProof="0" dirty="0"/>
          </a:p>
        </p:txBody>
      </p:sp>
    </p:spTree>
    <p:extLst>
      <p:ext uri="{BB962C8B-B14F-4D97-AF65-F5344CB8AC3E}">
        <p14:creationId xmlns:p14="http://schemas.microsoft.com/office/powerpoint/2010/main" val="2870318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5" name="Rectángulo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latin typeface="Times New Roman" panose="02020603050405020304" pitchFamily="18" charset="0"/>
            </a:endParaRPr>
          </a:p>
        </p:txBody>
      </p:sp>
      <p:sp useBgFill="1">
        <p:nvSpPr>
          <p:cNvPr id="23" name="Rectángulo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ángulo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ángulo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1629156" y="2275165"/>
            <a:ext cx="8933688" cy="2406895"/>
          </a:xfrm>
        </p:spPr>
        <p:txBody>
          <a:bodyPr rtlCol="0"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pPr rtl="0"/>
            <a:r>
              <a:rPr lang="en-US" noProof="0"/>
              <a:t>Click to edit Master title style</a:t>
            </a:r>
            <a:endParaRPr lang="es-ES" noProof="0" dirty="0"/>
          </a:p>
        </p:txBody>
      </p:sp>
      <p:grpSp>
        <p:nvGrpSpPr>
          <p:cNvPr id="16" name="Grupo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Conector recto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cto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cto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Marcador de texto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n-US" noProof="0"/>
              <a:t>Click to edit Master text styles</a:t>
            </a:r>
          </a:p>
        </p:txBody>
      </p:sp>
      <p:sp>
        <p:nvSpPr>
          <p:cNvPr id="4" name="Marcador de fecha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Times New Roman" panose="02020603050405020304" pitchFamily="18" charset="0"/>
                <a:ea typeface="+mn-ea"/>
                <a:cs typeface="+mn-cs"/>
              </a:defRPr>
            </a:lvl1pPr>
          </a:lstStyle>
          <a:p>
            <a:fld id="{04FA5CE4-703F-43C6-B066-6C9562FD9571}" type="datetime1">
              <a:rPr lang="es-ES" noProof="0" smtClean="0"/>
              <a:t>03/12/2023</a:t>
            </a:fld>
            <a:endParaRPr lang="es-ES" noProof="0" dirty="0"/>
          </a:p>
        </p:txBody>
      </p:sp>
      <p:sp>
        <p:nvSpPr>
          <p:cNvPr id="5" name="Marcador de pie de página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s-ES" noProof="0" dirty="0"/>
          </a:p>
        </p:txBody>
      </p:sp>
      <p:sp>
        <p:nvSpPr>
          <p:cNvPr id="6" name="Marcador de posición de número de diapositiva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s-ES" noProof="0" smtClean="0"/>
              <a:t>‹#›</a:t>
            </a:fld>
            <a:endParaRPr lang="es-ES" noProof="0" dirty="0"/>
          </a:p>
        </p:txBody>
      </p:sp>
    </p:spTree>
    <p:extLst>
      <p:ext uri="{BB962C8B-B14F-4D97-AF65-F5344CB8AC3E}">
        <p14:creationId xmlns:p14="http://schemas.microsoft.com/office/powerpoint/2010/main" val="3499058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ítulo 7"/>
          <p:cNvSpPr>
            <a:spLocks noGrp="1"/>
          </p:cNvSpPr>
          <p:nvPr>
            <p:ph type="title"/>
          </p:nvPr>
        </p:nvSpPr>
        <p:spPr/>
        <p:txBody>
          <a:bodyPr rtlCol="0"/>
          <a:lstStyle/>
          <a:p>
            <a:pPr rtl="0"/>
            <a:r>
              <a:rPr lang="en-US" noProof="0"/>
              <a:t>Click to edit Master title style</a:t>
            </a:r>
            <a:endParaRPr lang="es-ES" noProof="0" dirty="0"/>
          </a:p>
        </p:txBody>
      </p:sp>
      <p:sp>
        <p:nvSpPr>
          <p:cNvPr id="3" name="Marcador de posición de contenido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s-ES" noProof="0" dirty="0"/>
          </a:p>
        </p:txBody>
      </p:sp>
      <p:sp>
        <p:nvSpPr>
          <p:cNvPr id="4" name="Marcador de posición de contenido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s-ES" noProof="0" dirty="0"/>
          </a:p>
        </p:txBody>
      </p:sp>
      <p:sp>
        <p:nvSpPr>
          <p:cNvPr id="5" name="Marcador de fecha 4"/>
          <p:cNvSpPr>
            <a:spLocks noGrp="1"/>
          </p:cNvSpPr>
          <p:nvPr>
            <p:ph type="dt" sz="half" idx="10"/>
          </p:nvPr>
        </p:nvSpPr>
        <p:spPr/>
        <p:txBody>
          <a:bodyPr rtlCol="0"/>
          <a:lstStyle/>
          <a:p>
            <a:pPr rtl="0"/>
            <a:fld id="{A4605B1B-4AA1-4D8B-B897-5F43939F87BB}" type="datetime1">
              <a:rPr lang="es-ES" noProof="0" smtClean="0"/>
              <a:t>03/12/2023</a:t>
            </a:fld>
            <a:endParaRPr lang="es-ES" noProof="0" dirty="0"/>
          </a:p>
        </p:txBody>
      </p:sp>
      <p:sp>
        <p:nvSpPr>
          <p:cNvPr id="6" name="Marcador de pie de página 5"/>
          <p:cNvSpPr>
            <a:spLocks noGrp="1"/>
          </p:cNvSpPr>
          <p:nvPr>
            <p:ph type="ftr" sz="quarter" idx="11"/>
          </p:nvPr>
        </p:nvSpPr>
        <p:spPr/>
        <p:txBody>
          <a:bodyPr rtlCol="0"/>
          <a:lstStyle/>
          <a:p>
            <a:pPr rtl="0"/>
            <a:endParaRPr lang="es-ES" noProof="0" dirty="0"/>
          </a:p>
        </p:txBody>
      </p:sp>
      <p:sp>
        <p:nvSpPr>
          <p:cNvPr id="7" name="Marcador de posición de número de diapositiva 6"/>
          <p:cNvSpPr>
            <a:spLocks noGrp="1"/>
          </p:cNvSpPr>
          <p:nvPr>
            <p:ph type="sldNum" sz="quarter" idx="12"/>
          </p:nvPr>
        </p:nvSpPr>
        <p:spPr/>
        <p:txBody>
          <a:bodyPr rtlCol="0"/>
          <a:lstStyle/>
          <a:p>
            <a:pPr rtl="0"/>
            <a:fld id="{34B7E4EF-A1BD-40F4-AB7B-04F084DD991D}" type="slidenum">
              <a:rPr lang="es-ES" noProof="0" smtClean="0"/>
              <a:t>‹#›</a:t>
            </a:fld>
            <a:endParaRPr lang="es-ES" noProof="0" dirty="0"/>
          </a:p>
        </p:txBody>
      </p:sp>
    </p:spTree>
    <p:extLst>
      <p:ext uri="{BB962C8B-B14F-4D97-AF65-F5344CB8AC3E}">
        <p14:creationId xmlns:p14="http://schemas.microsoft.com/office/powerpoint/2010/main" val="3290950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n-US" noProof="0"/>
              <a:t>Click to edit Master title style</a:t>
            </a:r>
            <a:endParaRPr lang="es-ES" noProof="0" dirty="0"/>
          </a:p>
        </p:txBody>
      </p:sp>
      <p:sp>
        <p:nvSpPr>
          <p:cNvPr id="3" name="Marcador de posición de texto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Times New Roman" panose="02020603050405020304" pitchFamily="18" charset="0"/>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4" name="Marcador de posición de contenido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s-ES" noProof="0" dirty="0"/>
          </a:p>
        </p:txBody>
      </p:sp>
      <p:sp>
        <p:nvSpPr>
          <p:cNvPr id="5" name="Marcador de posición de texto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6" name="Marcador de posición de contenido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s-ES" noProof="0" dirty="0"/>
          </a:p>
        </p:txBody>
      </p:sp>
      <p:sp>
        <p:nvSpPr>
          <p:cNvPr id="7" name="Marcador de fecha 6"/>
          <p:cNvSpPr>
            <a:spLocks noGrp="1"/>
          </p:cNvSpPr>
          <p:nvPr>
            <p:ph type="dt" sz="half" idx="10"/>
          </p:nvPr>
        </p:nvSpPr>
        <p:spPr/>
        <p:txBody>
          <a:bodyPr rtlCol="0"/>
          <a:lstStyle/>
          <a:p>
            <a:pPr rtl="0"/>
            <a:fld id="{BFBC8295-D4B6-4D36-9FE1-9ECF38714B93}" type="datetime1">
              <a:rPr lang="es-ES" noProof="0" smtClean="0"/>
              <a:t>03/12/2023</a:t>
            </a:fld>
            <a:endParaRPr lang="es-ES" noProof="0" dirty="0"/>
          </a:p>
        </p:txBody>
      </p:sp>
      <p:sp>
        <p:nvSpPr>
          <p:cNvPr id="8" name="Marcador de pie de página 7"/>
          <p:cNvSpPr>
            <a:spLocks noGrp="1"/>
          </p:cNvSpPr>
          <p:nvPr>
            <p:ph type="ftr" sz="quarter" idx="11"/>
          </p:nvPr>
        </p:nvSpPr>
        <p:spPr/>
        <p:txBody>
          <a:bodyPr rtlCol="0"/>
          <a:lstStyle/>
          <a:p>
            <a:pPr rtl="0"/>
            <a:endParaRPr lang="es-ES" noProof="0" dirty="0"/>
          </a:p>
        </p:txBody>
      </p:sp>
      <p:sp>
        <p:nvSpPr>
          <p:cNvPr id="9" name="Marcador de número de diapositiva 8"/>
          <p:cNvSpPr>
            <a:spLocks noGrp="1"/>
          </p:cNvSpPr>
          <p:nvPr>
            <p:ph type="sldNum" sz="quarter" idx="12"/>
          </p:nvPr>
        </p:nvSpPr>
        <p:spPr/>
        <p:txBody>
          <a:bodyPr rtlCol="0"/>
          <a:lstStyle/>
          <a:p>
            <a:pPr rtl="0"/>
            <a:fld id="{34B7E4EF-A1BD-40F4-AB7B-04F084DD991D}" type="slidenum">
              <a:rPr lang="es-ES" noProof="0" smtClean="0"/>
              <a:t>‹#›</a:t>
            </a:fld>
            <a:endParaRPr lang="es-ES" noProof="0" dirty="0"/>
          </a:p>
        </p:txBody>
      </p:sp>
    </p:spTree>
    <p:extLst>
      <p:ext uri="{BB962C8B-B14F-4D97-AF65-F5344CB8AC3E}">
        <p14:creationId xmlns:p14="http://schemas.microsoft.com/office/powerpoint/2010/main" val="545147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n-US" noProof="0"/>
              <a:t>Click to edit Master title style</a:t>
            </a:r>
            <a:endParaRPr lang="es-ES" noProof="0" dirty="0"/>
          </a:p>
        </p:txBody>
      </p:sp>
      <p:sp>
        <p:nvSpPr>
          <p:cNvPr id="3" name="Marcador de fecha 2"/>
          <p:cNvSpPr>
            <a:spLocks noGrp="1"/>
          </p:cNvSpPr>
          <p:nvPr>
            <p:ph type="dt" sz="half" idx="10"/>
          </p:nvPr>
        </p:nvSpPr>
        <p:spPr/>
        <p:txBody>
          <a:bodyPr rtlCol="0"/>
          <a:lstStyle/>
          <a:p>
            <a:pPr rtl="0"/>
            <a:fld id="{77D87E37-6123-4165-AE4C-33DC231CE07E}" type="datetime1">
              <a:rPr lang="es-ES" noProof="0" smtClean="0"/>
              <a:t>03/12/2023</a:t>
            </a:fld>
            <a:endParaRPr lang="es-ES" noProof="0" dirty="0"/>
          </a:p>
        </p:txBody>
      </p:sp>
      <p:sp>
        <p:nvSpPr>
          <p:cNvPr id="4" name="Marcador de pie de página 3"/>
          <p:cNvSpPr>
            <a:spLocks noGrp="1"/>
          </p:cNvSpPr>
          <p:nvPr>
            <p:ph type="ftr" sz="quarter" idx="11"/>
          </p:nvPr>
        </p:nvSpPr>
        <p:spPr/>
        <p:txBody>
          <a:bodyPr rtlCol="0"/>
          <a:lstStyle/>
          <a:p>
            <a:pPr rtl="0"/>
            <a:endParaRPr lang="es-ES" noProof="0" dirty="0"/>
          </a:p>
        </p:txBody>
      </p:sp>
      <p:sp>
        <p:nvSpPr>
          <p:cNvPr id="5" name="Marcador de posición de número de diapositiva 4"/>
          <p:cNvSpPr>
            <a:spLocks noGrp="1"/>
          </p:cNvSpPr>
          <p:nvPr>
            <p:ph type="sldNum" sz="quarter" idx="12"/>
          </p:nvPr>
        </p:nvSpPr>
        <p:spPr/>
        <p:txBody>
          <a:bodyPr rtlCol="0"/>
          <a:lstStyle/>
          <a:p>
            <a:pPr rtl="0"/>
            <a:fld id="{34B7E4EF-A1BD-40F4-AB7B-04F084DD991D}" type="slidenum">
              <a:rPr lang="es-ES" noProof="0" smtClean="0"/>
              <a:t>‹#›</a:t>
            </a:fld>
            <a:endParaRPr lang="es-ES" noProof="0" dirty="0"/>
          </a:p>
        </p:txBody>
      </p:sp>
    </p:spTree>
    <p:extLst>
      <p:ext uri="{BB962C8B-B14F-4D97-AF65-F5344CB8AC3E}">
        <p14:creationId xmlns:p14="http://schemas.microsoft.com/office/powerpoint/2010/main" val="338170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rtlCol="0"/>
          <a:lstStyle/>
          <a:p>
            <a:pPr rtl="0"/>
            <a:fld id="{63385F42-B8C2-4526-9CF3-2CD6597B7DD4}" type="datetime1">
              <a:rPr lang="es-ES" noProof="0" smtClean="0"/>
              <a:t>03/12/2023</a:t>
            </a:fld>
            <a:endParaRPr lang="es-ES" noProof="0" dirty="0"/>
          </a:p>
        </p:txBody>
      </p:sp>
      <p:sp>
        <p:nvSpPr>
          <p:cNvPr id="3" name="Marcador de pie de página 2"/>
          <p:cNvSpPr>
            <a:spLocks noGrp="1"/>
          </p:cNvSpPr>
          <p:nvPr>
            <p:ph type="ftr" sz="quarter" idx="11"/>
          </p:nvPr>
        </p:nvSpPr>
        <p:spPr/>
        <p:txBody>
          <a:bodyPr rtlCol="0"/>
          <a:lstStyle/>
          <a:p>
            <a:pPr rtl="0"/>
            <a:endParaRPr lang="es-ES" noProof="0" dirty="0"/>
          </a:p>
        </p:txBody>
      </p:sp>
      <p:sp>
        <p:nvSpPr>
          <p:cNvPr id="4" name="Marcador de número de diapositiva 3"/>
          <p:cNvSpPr>
            <a:spLocks noGrp="1"/>
          </p:cNvSpPr>
          <p:nvPr>
            <p:ph type="sldNum" sz="quarter" idx="12"/>
          </p:nvPr>
        </p:nvSpPr>
        <p:spPr/>
        <p:txBody>
          <a:bodyPr rtlCol="0"/>
          <a:lstStyle/>
          <a:p>
            <a:pPr rtl="0"/>
            <a:fld id="{34B7E4EF-A1BD-40F4-AB7B-04F084DD991D}" type="slidenum">
              <a:rPr lang="es-ES" noProof="0" smtClean="0"/>
              <a:t>‹#›</a:t>
            </a:fld>
            <a:endParaRPr lang="es-ES" noProof="0" dirty="0"/>
          </a:p>
        </p:txBody>
      </p:sp>
    </p:spTree>
    <p:extLst>
      <p:ext uri="{BB962C8B-B14F-4D97-AF65-F5344CB8AC3E}">
        <p14:creationId xmlns:p14="http://schemas.microsoft.com/office/powerpoint/2010/main" val="196916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ángulo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pPr rtl="0"/>
            <a:r>
              <a:rPr lang="en-US" noProof="0"/>
              <a:t>Click to edit Master title style</a:t>
            </a:r>
            <a:endParaRPr lang="es-ES" noProof="0" dirty="0"/>
          </a:p>
        </p:txBody>
      </p:sp>
      <p:sp>
        <p:nvSpPr>
          <p:cNvPr id="3" name="Marcador de posición de contenido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s-ES" noProof="0" dirty="0"/>
          </a:p>
        </p:txBody>
      </p:sp>
      <p:sp>
        <p:nvSpPr>
          <p:cNvPr id="4" name="Marcador de posición de texto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n-US" noProof="0"/>
              <a:t>Click to edit Master text styles</a:t>
            </a:r>
          </a:p>
        </p:txBody>
      </p:sp>
      <p:sp>
        <p:nvSpPr>
          <p:cNvPr id="8" name="Marcador de fecha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E55F307F-8DCA-49E1-AAB8-7A48043F0488}" type="datetime1">
              <a:rPr lang="es-ES" noProof="0" smtClean="0"/>
              <a:t>03/12/2023</a:t>
            </a:fld>
            <a:endParaRPr lang="es-ES" noProof="0" dirty="0"/>
          </a:p>
        </p:txBody>
      </p:sp>
      <p:sp>
        <p:nvSpPr>
          <p:cNvPr id="9" name="Marcador de pie de página 8"/>
          <p:cNvSpPr>
            <a:spLocks noGrp="1"/>
          </p:cNvSpPr>
          <p:nvPr>
            <p:ph type="ftr" sz="quarter" idx="11"/>
          </p:nvPr>
        </p:nvSpPr>
        <p:spPr>
          <a:xfrm>
            <a:off x="685801" y="6035040"/>
            <a:ext cx="4584700" cy="365760"/>
          </a:xfrm>
        </p:spPr>
        <p:txBody>
          <a:bodyPr rtlCol="0"/>
          <a:lstStyle>
            <a:lvl1pPr algn="l">
              <a:defRPr/>
            </a:lvl1pPr>
          </a:lstStyle>
          <a:p>
            <a:pPr rtl="0"/>
            <a:endParaRPr lang="es-ES" noProof="0" dirty="0"/>
          </a:p>
        </p:txBody>
      </p:sp>
      <p:sp>
        <p:nvSpPr>
          <p:cNvPr id="11" name="Marcador de número de diapositiva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s-ES" noProof="0" smtClean="0"/>
              <a:t>‹#›</a:t>
            </a:fld>
            <a:endParaRPr lang="es-ES" noProof="0" dirty="0"/>
          </a:p>
        </p:txBody>
      </p:sp>
    </p:spTree>
    <p:extLst>
      <p:ext uri="{BB962C8B-B14F-4D97-AF65-F5344CB8AC3E}">
        <p14:creationId xmlns:p14="http://schemas.microsoft.com/office/powerpoint/2010/main" val="2007531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leyenda">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posición de imagen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n-US" noProof="0"/>
              <a:t>Click icon to add picture</a:t>
            </a:r>
            <a:endParaRPr lang="es-ES" noProof="0" dirty="0"/>
          </a:p>
        </p:txBody>
      </p:sp>
      <p:sp>
        <p:nvSpPr>
          <p:cNvPr id="5" name="Marcador de fecha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601D0CB0-8E92-40D3-AE65-5F6C8CC9EEB8}" type="datetime1">
              <a:rPr lang="es-ES" noProof="0" smtClean="0"/>
              <a:t>03/12/2023</a:t>
            </a:fld>
            <a:endParaRPr lang="es-ES" noProof="0" dirty="0"/>
          </a:p>
        </p:txBody>
      </p:sp>
      <p:sp>
        <p:nvSpPr>
          <p:cNvPr id="6" name="Marcador de pie de página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Times New Roman" panose="02020603050405020304" pitchFamily="18" charset="0"/>
                <a:ea typeface="+mn-ea"/>
                <a:cs typeface="+mn-cs"/>
              </a:defRPr>
            </a:lvl1pPr>
          </a:lstStyle>
          <a:p>
            <a:pPr algn="l"/>
            <a:endParaRPr lang="es-ES" noProof="0" dirty="0"/>
          </a:p>
        </p:txBody>
      </p:sp>
      <p:sp>
        <p:nvSpPr>
          <p:cNvPr id="7" name="Marcador de número de diapositiva 6"/>
          <p:cNvSpPr>
            <a:spLocks noGrp="1"/>
          </p:cNvSpPr>
          <p:nvPr>
            <p:ph type="sldNum" sz="quarter" idx="12"/>
          </p:nvPr>
        </p:nvSpPr>
        <p:spPr>
          <a:xfrm>
            <a:off x="10396728" y="6035040"/>
            <a:ext cx="1225296" cy="365760"/>
          </a:xfrm>
        </p:spPr>
        <p:txBody>
          <a:bodyPr rtlCol="0"/>
          <a:lstStyle/>
          <a:p>
            <a:pPr rtl="0"/>
            <a:fld id="{34B7E4EF-A1BD-40F4-AB7B-04F084DD991D}" type="slidenum">
              <a:rPr lang="es-ES" noProof="0" smtClean="0"/>
              <a:t>‹#›</a:t>
            </a:fld>
            <a:endParaRPr lang="es-ES" noProof="0" dirty="0"/>
          </a:p>
        </p:txBody>
      </p:sp>
      <p:sp>
        <p:nvSpPr>
          <p:cNvPr id="12" name="Rectángulo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477250" y="603504"/>
            <a:ext cx="3144774" cy="1645920"/>
          </a:xfrm>
        </p:spPr>
        <p:txBody>
          <a:bodyPr rtlCol="0" anchor="b">
            <a:noAutofit/>
          </a:bodyPr>
          <a:lstStyle>
            <a:lvl1pPr algn="l">
              <a:lnSpc>
                <a:spcPct val="100000"/>
              </a:lnSpc>
              <a:defRPr sz="3200" b="0">
                <a:solidFill>
                  <a:schemeClr val="tx1"/>
                </a:solidFill>
                <a:latin typeface="+mj-lt"/>
              </a:defRPr>
            </a:lvl1pPr>
          </a:lstStyle>
          <a:p>
            <a:pPr rtl="0"/>
            <a:r>
              <a:rPr lang="en-US" noProof="0"/>
              <a:t>Click to edit Master title style</a:t>
            </a:r>
            <a:endParaRPr lang="es-ES" noProof="0" dirty="0"/>
          </a:p>
        </p:txBody>
      </p:sp>
      <p:sp>
        <p:nvSpPr>
          <p:cNvPr id="4" name="Marcador de posición de texto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n-US" noProof="0"/>
              <a:t>Click to edit Master text styles</a:t>
            </a:r>
          </a:p>
        </p:txBody>
      </p:sp>
    </p:spTree>
    <p:extLst>
      <p:ext uri="{BB962C8B-B14F-4D97-AF65-F5344CB8AC3E}">
        <p14:creationId xmlns:p14="http://schemas.microsoft.com/office/powerpoint/2010/main" val="198808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ángulo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latin typeface="Times New Roman" panose="02020603050405020304" pitchFamily="18" charset="0"/>
            </a:endParaRPr>
          </a:p>
        </p:txBody>
      </p:sp>
      <p:sp>
        <p:nvSpPr>
          <p:cNvPr id="7" name="Rectángulo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ángulo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Marcador de posición de título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es-ES" noProof="0" dirty="0"/>
              <a:t>Haga clic para modificar el estilo de título del patrón</a:t>
            </a:r>
          </a:p>
        </p:txBody>
      </p:sp>
      <p:sp>
        <p:nvSpPr>
          <p:cNvPr id="3" name="Marcador de texto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es-ES" noProof="0" dirty="0"/>
              <a:t>Haga clic para modificar los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4" name="Marcador de fecha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latin typeface="Times New Roman" panose="02020603050405020304" pitchFamily="18" charset="0"/>
              </a:defRPr>
            </a:lvl1pPr>
          </a:lstStyle>
          <a:p>
            <a:fld id="{866AC802-5133-4B8C-9A13-707AEB2FE535}" type="datetime1">
              <a:rPr lang="es-ES" noProof="0" smtClean="0"/>
              <a:t>03/12/2023</a:t>
            </a:fld>
            <a:endParaRPr lang="es-ES" noProof="0" dirty="0"/>
          </a:p>
        </p:txBody>
      </p:sp>
      <p:sp>
        <p:nvSpPr>
          <p:cNvPr id="5" name="Marcador de posición de pie de página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latin typeface="Times New Roman" panose="02020603050405020304" pitchFamily="18" charset="0"/>
              </a:defRPr>
            </a:lvl1pPr>
          </a:lstStyle>
          <a:p>
            <a:endParaRPr lang="es-ES" noProof="0" dirty="0"/>
          </a:p>
        </p:txBody>
      </p:sp>
      <p:sp>
        <p:nvSpPr>
          <p:cNvPr id="6" name="Marcador de número de diapositiva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latin typeface="Times New Roman" panose="02020603050405020304" pitchFamily="18" charset="0"/>
              </a:defRPr>
            </a:lvl1pPr>
          </a:lstStyle>
          <a:p>
            <a:fld id="{34B7E4EF-A1BD-40F4-AB7B-04F084DD991D}" type="slidenum">
              <a:rPr lang="es-ES" noProof="0" smtClean="0"/>
              <a:pPr/>
              <a:t>‹#›</a:t>
            </a:fld>
            <a:endParaRPr lang="es-ES" noProof="0" dirty="0"/>
          </a:p>
        </p:txBody>
      </p:sp>
    </p:spTree>
    <p:extLst>
      <p:ext uri="{BB962C8B-B14F-4D97-AF65-F5344CB8AC3E}">
        <p14:creationId xmlns:p14="http://schemas.microsoft.com/office/powerpoint/2010/main" val="2116409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914400" rtl="0"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20000"/>
        </a:lnSpc>
        <a:spcBef>
          <a:spcPts val="900"/>
        </a:spcBef>
        <a:spcAft>
          <a:spcPts val="0"/>
        </a:spcAft>
        <a:buClr>
          <a:schemeClr val="tx1">
            <a:lumMod val="85000"/>
            <a:lumOff val="15000"/>
          </a:schemeClr>
        </a:buClr>
        <a:buFont typeface="Garamond" pitchFamily="18" charset="0"/>
        <a:buChar char="◦"/>
        <a:defRPr sz="1400" kern="1200">
          <a:solidFill>
            <a:schemeClr val="tx1"/>
          </a:solidFill>
          <a:latin typeface="Times New Roman" panose="02020603050405020304" pitchFamily="18" charset="0"/>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imes New Roman" panose="02020603050405020304" pitchFamily="18" charset="0"/>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Times New Roman" panose="02020603050405020304" pitchFamily="18" charset="0"/>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Times New Roman" panose="02020603050405020304" pitchFamily="18" charset="0"/>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Times New Roman" panose="02020603050405020304" pitchFamily="18" charset="0"/>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62BA1780-A246-4C7F-9267-727EF2F4E785}"/>
              </a:ext>
              <a:ext uri="{C183D7F6-B498-43B3-948B-1728B52AA6E4}">
                <adec:decorative xmlns:adec="http://schemas.microsoft.com/office/drawing/2017/decorative" val="1"/>
              </a:ext>
            </a:extLst>
          </p:cNvPr>
          <p:cNvPicPr>
            <a:picLocks noChangeAspect="1"/>
          </p:cNvPicPr>
          <p:nvPr/>
        </p:nvPicPr>
        <p:blipFill rotWithShape="1">
          <a:blip r:embed="rId4"/>
          <a:srcRect t="3846"/>
          <a:stretch/>
        </p:blipFill>
        <p:spPr>
          <a:xfrm>
            <a:off x="20" y="10"/>
            <a:ext cx="12191979" cy="6857990"/>
          </a:xfrm>
          <a:prstGeom prst="rect">
            <a:avLst/>
          </a:prstGeom>
        </p:spPr>
      </p:pic>
      <p:sp>
        <p:nvSpPr>
          <p:cNvPr id="19" name="Rectángulo 1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txBody>
          <a:bodyPr/>
          <a:lstStyle/>
          <a:p>
            <a:endParaRPr lang="es-PE"/>
          </a:p>
        </p:txBody>
      </p:sp>
      <p:sp>
        <p:nvSpPr>
          <p:cNvPr id="21" name="Rectángulo 2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txBody>
          <a:bodyPr/>
          <a:lstStyle/>
          <a:p>
            <a:endParaRPr lang="es-PE"/>
          </a:p>
        </p:txBody>
      </p:sp>
      <p:sp>
        <p:nvSpPr>
          <p:cNvPr id="2" name="Título 1">
            <a:extLst>
              <a:ext uri="{FF2B5EF4-FFF2-40B4-BE49-F238E27FC236}">
                <a16:creationId xmlns:a16="http://schemas.microsoft.com/office/drawing/2014/main" id="{C0D7398C-75E5-4CB0-BA4F-D7D5CF2495D4}"/>
              </a:ext>
            </a:extLst>
          </p:cNvPr>
          <p:cNvSpPr>
            <a:spLocks noGrp="1"/>
          </p:cNvSpPr>
          <p:nvPr>
            <p:ph type="ctrTitle"/>
          </p:nvPr>
        </p:nvSpPr>
        <p:spPr>
          <a:xfrm>
            <a:off x="1276055" y="2350017"/>
            <a:ext cx="4775075" cy="1630906"/>
          </a:xfrm>
        </p:spPr>
        <p:txBody>
          <a:bodyPr rtlCol="0">
            <a:normAutofit/>
          </a:bodyPr>
          <a:lstStyle/>
          <a:p>
            <a:r>
              <a:rPr lang="es-ES" sz="4400" dirty="0">
                <a:solidFill>
                  <a:schemeClr val="tx1"/>
                </a:solidFill>
              </a:rPr>
              <a:t>Metamorfosis</a:t>
            </a:r>
          </a:p>
        </p:txBody>
      </p:sp>
      <p:sp>
        <p:nvSpPr>
          <p:cNvPr id="3" name="Subtítulo 2">
            <a:extLst>
              <a:ext uri="{FF2B5EF4-FFF2-40B4-BE49-F238E27FC236}">
                <a16:creationId xmlns:a16="http://schemas.microsoft.com/office/drawing/2014/main" id="{5C5BFB45-FC34-495C-9C68-F9641246C2EE}"/>
              </a:ext>
            </a:extLst>
          </p:cNvPr>
          <p:cNvSpPr>
            <a:spLocks noGrp="1"/>
          </p:cNvSpPr>
          <p:nvPr>
            <p:ph type="subTitle" idx="1"/>
          </p:nvPr>
        </p:nvSpPr>
        <p:spPr>
          <a:xfrm>
            <a:off x="1276055" y="3990546"/>
            <a:ext cx="4775075" cy="892350"/>
          </a:xfrm>
        </p:spPr>
        <p:txBody>
          <a:bodyPr rtlCol="0">
            <a:normAutofit fontScale="92500" lnSpcReduction="20000"/>
          </a:bodyPr>
          <a:lstStyle/>
          <a:p>
            <a:pPr algn="l" rtl="0"/>
            <a:r>
              <a:rPr lang="es-ES" dirty="0">
                <a:solidFill>
                  <a:schemeClr val="tx1"/>
                </a:solidFill>
              </a:rPr>
              <a:t>Estudiante: Fabián Arribasplata</a:t>
            </a:r>
          </a:p>
          <a:p>
            <a:pPr algn="l" rtl="0"/>
            <a:r>
              <a:rPr lang="es-ES" dirty="0">
                <a:solidFill>
                  <a:schemeClr val="tx1"/>
                </a:solidFill>
              </a:rPr>
              <a:t>Área: Comunicación</a:t>
            </a:r>
          </a:p>
          <a:p>
            <a:pPr algn="l" rtl="0"/>
            <a:r>
              <a:rPr lang="es-ES" dirty="0">
                <a:solidFill>
                  <a:schemeClr val="tx1"/>
                </a:solidFill>
              </a:rPr>
              <a:t>Institución: Algarrobos</a:t>
            </a:r>
          </a:p>
        </p:txBody>
      </p:sp>
      <p:pic>
        <p:nvPicPr>
          <p:cNvPr id="1026" name="Picture 2" descr="Calaméo - La Metamorfosis Franz Kafka">
            <a:extLst>
              <a:ext uri="{FF2B5EF4-FFF2-40B4-BE49-F238E27FC236}">
                <a16:creationId xmlns:a16="http://schemas.microsoft.com/office/drawing/2014/main" id="{4B62A025-F003-9556-41C7-99B3D98794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99352" y="363893"/>
            <a:ext cx="4195982" cy="59529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208291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A3E027C8-BE0B-665C-A59B-7CE8A962F0FC}"/>
              </a:ext>
            </a:extLst>
          </p:cNvPr>
          <p:cNvSpPr/>
          <p:nvPr/>
        </p:nvSpPr>
        <p:spPr>
          <a:xfrm>
            <a:off x="8458200" y="607392"/>
            <a:ext cx="3161963" cy="164592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b">
            <a:normAutofit/>
          </a:bodyPr>
          <a:lstStyle/>
          <a:p>
            <a:pPr>
              <a:spcBef>
                <a:spcPct val="0"/>
              </a:spcBef>
              <a:spcAft>
                <a:spcPts val="600"/>
              </a:spcAft>
            </a:pPr>
            <a:r>
              <a:rPr lang="es-PE" sz="3200">
                <a:solidFill>
                  <a:schemeClr val="tx1"/>
                </a:solidFill>
                <a:latin typeface="+mj-lt"/>
              </a:rPr>
              <a:t>Metamorfosis</a:t>
            </a:r>
          </a:p>
          <a:p>
            <a:pPr>
              <a:spcBef>
                <a:spcPct val="0"/>
              </a:spcBef>
              <a:spcAft>
                <a:spcPts val="600"/>
              </a:spcAft>
            </a:pPr>
            <a:r>
              <a:rPr lang="es-PE" sz="3200">
                <a:solidFill>
                  <a:schemeClr val="tx1"/>
                </a:solidFill>
                <a:latin typeface="+mj-lt"/>
              </a:rPr>
              <a:t>Parte 1</a:t>
            </a:r>
          </a:p>
        </p:txBody>
      </p:sp>
      <p:pic>
        <p:nvPicPr>
          <p:cNvPr id="2050" name="Picture 2" descr="Red Magisterial | La metamorfosis de Franz Kafka: Resumen y análisis">
            <a:extLst>
              <a:ext uri="{FF2B5EF4-FFF2-40B4-BE49-F238E27FC236}">
                <a16:creationId xmlns:a16="http://schemas.microsoft.com/office/drawing/2014/main" id="{28B2D1FB-41D5-6CBA-9BE9-07794B08A77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719" r="1" b="541"/>
          <a:stretch/>
        </p:blipFill>
        <p:spPr bwMode="auto">
          <a:xfrm>
            <a:off x="685800" y="609600"/>
            <a:ext cx="6858000" cy="5334000"/>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1E1EF62-2F28-773B-D7A0-91C7EDCD27EC}"/>
              </a:ext>
            </a:extLst>
          </p:cNvPr>
          <p:cNvSpPr txBox="1"/>
          <p:nvPr/>
        </p:nvSpPr>
        <p:spPr>
          <a:xfrm>
            <a:off x="8458200" y="2336800"/>
            <a:ext cx="3161963" cy="3606800"/>
          </a:xfrm>
          <a:prstGeom prst="rect">
            <a:avLst/>
          </a:prstGeom>
        </p:spPr>
        <p:txBody>
          <a:bodyPr vert="horz" lIns="91440" tIns="45720" rIns="91440" bIns="45720" rtlCol="0">
            <a:normAutofit/>
          </a:bodyPr>
          <a:lstStyle/>
          <a:p>
            <a:pPr>
              <a:spcBef>
                <a:spcPts val="800"/>
              </a:spcBef>
              <a:buClr>
                <a:schemeClr val="tx1">
                  <a:lumMod val="85000"/>
                  <a:lumOff val="15000"/>
                </a:schemeClr>
              </a:buClr>
            </a:pPr>
            <a:r>
              <a:rPr lang="en-US" sz="1300" kern="1200">
                <a:latin typeface="Times New Roman" panose="02020603050405020304" pitchFamily="18" charset="0"/>
                <a:ea typeface="+mn-ea"/>
                <a:cs typeface="+mn-cs"/>
              </a:rPr>
              <a:t>En la primera parte de "La Metamorfosis" de Franz Kafka, nos introducimos en la vida de Gregor Samsa, un vendedor que despierta una mañana para descubrir que se ha transformado en un insecto monstruoso. A medida que lucha por adaptarse a su nueva forma, enfrenta dificultades físicas y emocionales. La narrativa explora la reacción de su familia ante este cambio inesperado, destacando la transformación de las dinámicas familiares y la percepción social de Gregor. A través de un lenguaje descriptivo y simbólico, Kafka plantea cuestionamientos existenciales y reflexiona sobre la alienación y la incomunicación en la sociedad.</a:t>
            </a:r>
          </a:p>
        </p:txBody>
      </p:sp>
    </p:spTree>
    <p:extLst>
      <p:ext uri="{BB962C8B-B14F-4D97-AF65-F5344CB8AC3E}">
        <p14:creationId xmlns:p14="http://schemas.microsoft.com/office/powerpoint/2010/main" val="2234631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BBC3079A-B9E3-2366-E9D2-1AA981B200BD}"/>
              </a:ext>
            </a:extLst>
          </p:cNvPr>
          <p:cNvSpPr/>
          <p:nvPr/>
        </p:nvSpPr>
        <p:spPr>
          <a:xfrm>
            <a:off x="1066800" y="642594"/>
            <a:ext cx="10058400" cy="13716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a:lnSpc>
                <a:spcPct val="90000"/>
              </a:lnSpc>
              <a:spcBef>
                <a:spcPct val="0"/>
              </a:spcBef>
              <a:spcAft>
                <a:spcPts val="600"/>
              </a:spcAft>
            </a:pPr>
            <a:r>
              <a:rPr lang="en-US" sz="3600">
                <a:solidFill>
                  <a:schemeClr val="tx1">
                    <a:lumMod val="85000"/>
                    <a:lumOff val="15000"/>
                  </a:schemeClr>
                </a:solidFill>
                <a:latin typeface="+mj-lt"/>
              </a:rPr>
              <a:t>Metamorfosis</a:t>
            </a:r>
          </a:p>
          <a:p>
            <a:pPr>
              <a:lnSpc>
                <a:spcPct val="90000"/>
              </a:lnSpc>
              <a:spcBef>
                <a:spcPct val="0"/>
              </a:spcBef>
              <a:spcAft>
                <a:spcPts val="600"/>
              </a:spcAft>
            </a:pPr>
            <a:r>
              <a:rPr lang="en-US" sz="3600">
                <a:solidFill>
                  <a:schemeClr val="tx1">
                    <a:lumMod val="85000"/>
                    <a:lumOff val="15000"/>
                  </a:schemeClr>
                </a:solidFill>
                <a:latin typeface="+mj-lt"/>
              </a:rPr>
              <a:t>Parte 2</a:t>
            </a:r>
          </a:p>
        </p:txBody>
      </p:sp>
      <p:sp>
        <p:nvSpPr>
          <p:cNvPr id="4" name="TextBox 3">
            <a:extLst>
              <a:ext uri="{FF2B5EF4-FFF2-40B4-BE49-F238E27FC236}">
                <a16:creationId xmlns:a16="http://schemas.microsoft.com/office/drawing/2014/main" id="{733BFEA4-6AAC-A0C5-6791-4528B9B822B7}"/>
              </a:ext>
            </a:extLst>
          </p:cNvPr>
          <p:cNvSpPr txBox="1"/>
          <p:nvPr/>
        </p:nvSpPr>
        <p:spPr>
          <a:xfrm>
            <a:off x="1066800" y="2103120"/>
            <a:ext cx="4663440" cy="3749040"/>
          </a:xfrm>
          <a:prstGeom prst="rect">
            <a:avLst/>
          </a:prstGeom>
        </p:spPr>
        <p:txBody>
          <a:bodyPr vert="horz" lIns="91440" tIns="45720" rIns="91440" bIns="45720" rtlCol="0">
            <a:normAutofit/>
          </a:bodyPr>
          <a:lstStyle/>
          <a:p>
            <a:pPr marL="182880" indent="-182880">
              <a:lnSpc>
                <a:spcPct val="90000"/>
              </a:lnSpc>
              <a:spcBef>
                <a:spcPts val="900"/>
              </a:spcBef>
              <a:buClr>
                <a:schemeClr val="tx1">
                  <a:lumMod val="85000"/>
                  <a:lumOff val="15000"/>
                </a:schemeClr>
              </a:buClr>
              <a:buFont typeface="Garamond" pitchFamily="18" charset="0"/>
              <a:buChar char="◦"/>
            </a:pPr>
            <a:r>
              <a:rPr lang="en-US" sz="1700">
                <a:latin typeface="Times New Roman" panose="02020603050405020304" pitchFamily="18" charset="0"/>
              </a:rPr>
              <a:t>En la segunda parte de "La Metamorfosis", vemos cómo la familia de Gregor se adapta a su nueva condición. La preocupación financiera se convierte en una prioridad, ya que Gregor no puede trabajar y la familia busca maneras de mantenerse. La hermana de Gregor, Grete, se convierte en su principal cuidadora, aunque con el tiempo se desvanece la compasión. La parte 2 explora las tensiones familiares y la evolución de las relaciones, mostrando la transformación no solo de Gregor sino también de sus lazos familiares. A medida que la familia intenta lidiar con la presencia de Gregor en su hogar, surgen conflictos emocionales y una creciente sensación de alienación.</a:t>
            </a:r>
          </a:p>
        </p:txBody>
      </p:sp>
      <p:pic>
        <p:nvPicPr>
          <p:cNvPr id="3074" name="Picture 2" descr="literaturauniversaltirsodemolina: GUÍA DE LECTURA DE LA METAMORFOSIS DE  KAFKA">
            <a:extLst>
              <a:ext uri="{FF2B5EF4-FFF2-40B4-BE49-F238E27FC236}">
                <a16:creationId xmlns:a16="http://schemas.microsoft.com/office/drawing/2014/main" id="{60AA1C9E-65F1-BFDE-DF96-3F54BB64EB4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6" r="4" b="4"/>
          <a:stretch/>
        </p:blipFill>
        <p:spPr bwMode="auto">
          <a:xfrm>
            <a:off x="6461760" y="2103120"/>
            <a:ext cx="4663440" cy="3749040"/>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7849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Gregor Samsa, un extraño en la familia y entre los animales (2 y última  parte)">
            <a:extLst>
              <a:ext uri="{FF2B5EF4-FFF2-40B4-BE49-F238E27FC236}">
                <a16:creationId xmlns:a16="http://schemas.microsoft.com/office/drawing/2014/main" id="{404706C2-0012-9005-D02D-A5AF264D915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898667" y="237744"/>
            <a:ext cx="4356064" cy="6382512"/>
          </a:xfrm>
          <a:prstGeom prst="rect">
            <a:avLst/>
          </a:prstGeom>
          <a:solidFill>
            <a:srgbClr val="FFFFFF"/>
          </a:solidFill>
          <a:ln>
            <a:noFill/>
          </a:ln>
          <a:extLst>
            <a:ext uri="{909E8E84-426E-40DD-AFC4-6F175D3DCCD1}">
              <a14:hiddenFill xmlns:a14="http://schemas.microsoft.com/office/drawing/2010/main">
                <a:solidFill>
                  <a:srgbClr val="FFFFFF"/>
                </a:solidFill>
              </a14:hiddenFill>
            </a:ext>
          </a:extLst>
        </p:spPr>
      </p:pic>
      <p:sp>
        <p:nvSpPr>
          <p:cNvPr id="2" name="Rectangle: Rounded Corners 1">
            <a:extLst>
              <a:ext uri="{FF2B5EF4-FFF2-40B4-BE49-F238E27FC236}">
                <a16:creationId xmlns:a16="http://schemas.microsoft.com/office/drawing/2014/main" id="{F0DF1B75-7D99-5B52-1DE5-ED19A0289557}"/>
              </a:ext>
            </a:extLst>
          </p:cNvPr>
          <p:cNvSpPr/>
          <p:nvPr/>
        </p:nvSpPr>
        <p:spPr>
          <a:xfrm>
            <a:off x="8477250" y="603504"/>
            <a:ext cx="3144774" cy="164592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b">
            <a:normAutofit/>
          </a:bodyPr>
          <a:lstStyle/>
          <a:p>
            <a:pPr>
              <a:spcBef>
                <a:spcPct val="0"/>
              </a:spcBef>
              <a:spcAft>
                <a:spcPts val="600"/>
              </a:spcAft>
            </a:pPr>
            <a:r>
              <a:rPr lang="en-US" sz="3200">
                <a:solidFill>
                  <a:schemeClr val="tx1"/>
                </a:solidFill>
                <a:latin typeface="+mj-lt"/>
              </a:rPr>
              <a:t>Metamorfosis</a:t>
            </a:r>
          </a:p>
          <a:p>
            <a:pPr>
              <a:spcBef>
                <a:spcPct val="0"/>
              </a:spcBef>
              <a:spcAft>
                <a:spcPts val="600"/>
              </a:spcAft>
            </a:pPr>
            <a:r>
              <a:rPr lang="en-US" sz="3200">
                <a:solidFill>
                  <a:schemeClr val="tx1"/>
                </a:solidFill>
                <a:latin typeface="+mj-lt"/>
              </a:rPr>
              <a:t>Parte 3</a:t>
            </a:r>
          </a:p>
        </p:txBody>
      </p:sp>
      <p:sp>
        <p:nvSpPr>
          <p:cNvPr id="4" name="TextBox 3">
            <a:extLst>
              <a:ext uri="{FF2B5EF4-FFF2-40B4-BE49-F238E27FC236}">
                <a16:creationId xmlns:a16="http://schemas.microsoft.com/office/drawing/2014/main" id="{E997A47B-7AB6-E6AF-0A8F-EB78E97AD65E}"/>
              </a:ext>
            </a:extLst>
          </p:cNvPr>
          <p:cNvSpPr txBox="1"/>
          <p:nvPr/>
        </p:nvSpPr>
        <p:spPr>
          <a:xfrm>
            <a:off x="8477250" y="2386584"/>
            <a:ext cx="3144774" cy="3511296"/>
          </a:xfrm>
          <a:prstGeom prst="rect">
            <a:avLst/>
          </a:prstGeom>
        </p:spPr>
        <p:txBody>
          <a:bodyPr vert="horz" lIns="91440" tIns="45720" rIns="91440" bIns="45720" rtlCol="0">
            <a:normAutofit/>
          </a:bodyPr>
          <a:lstStyle/>
          <a:p>
            <a:pPr>
              <a:spcBef>
                <a:spcPts val="800"/>
              </a:spcBef>
              <a:buClr>
                <a:schemeClr val="tx1">
                  <a:lumMod val="85000"/>
                  <a:lumOff val="15000"/>
                </a:schemeClr>
              </a:buClr>
            </a:pPr>
            <a:r>
              <a:rPr lang="en-US" sz="1100" kern="1200">
                <a:latin typeface="Times New Roman" panose="02020603050405020304" pitchFamily="18" charset="0"/>
                <a:ea typeface="+mn-ea"/>
                <a:cs typeface="+mn-cs"/>
              </a:rPr>
              <a:t>En la tercera parte de "La Metamorfosis", la situación de Gregor empeora. A medida que su familia se va distanciando y perdiendo la compasión, Gregor se encuentra cada vez más aislado. El deterioro físico y emocional del protagonista se intensifica, reflejando la deshumanización y la pérdida de identidad. La familia, ahora resentida y repelida por la presencia de Gregor, decide deshacerse de él. La parte 3 culmina en un clímax emocional y simbólico, explorando temas como la crueldad, la pérdida de empatía y la inevitabilidad del cambio. La narrativa llega a su punto culminante con consecuencias impactantes para Gregor y su familia, dejando al lector reflexionando sobre la naturaleza de la humanidad, la alienación y la fragilidad de las relaciones sociales.</a:t>
            </a:r>
          </a:p>
        </p:txBody>
      </p:sp>
    </p:spTree>
    <p:extLst>
      <p:ext uri="{BB962C8B-B14F-4D97-AF65-F5344CB8AC3E}">
        <p14:creationId xmlns:p14="http://schemas.microsoft.com/office/powerpoint/2010/main" val="14622864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Savon">
      <a:majorFont>
        <a:latin typeface="Sagona Extra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agona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4286040_TF78829772.potx" id="{885EEA19-6232-4FAB-AE6E-128921E3D383}" vid="{A7A3065A-484E-47A3-B155-47A3F643A419}"/>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F3B215-496E-4790-A364-7C1C46DEC771}">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AE2713E1-6312-427E-BFCB-C5A5DA301373}">
  <ds:schemaRefs>
    <ds:schemaRef ds:uri="http://schemas.microsoft.com/sharepoint/v3/contenttype/forms"/>
  </ds:schemaRefs>
</ds:datastoreItem>
</file>

<file path=customXml/itemProps3.xml><?xml version="1.0" encoding="utf-8"?>
<ds:datastoreItem xmlns:ds="http://schemas.openxmlformats.org/officeDocument/2006/customXml" ds:itemID="{50DB95DD-0319-4EE5-8C5C-9CEDF75E02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{CE46C665-08D5-4428-9F25-9C3D2EA7B358}tf78829772_win32</Template>
  <TotalTime>56</TotalTime>
  <Words>388</Words>
  <Application>Microsoft Office PowerPoint</Application>
  <PresentationFormat>Widescreen</PresentationFormat>
  <Paragraphs>14</Paragraphs>
  <Slides>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Garamond</vt:lpstr>
      <vt:lpstr>Sagona Book</vt:lpstr>
      <vt:lpstr>Sagona ExtraLight</vt:lpstr>
      <vt:lpstr>Times New Roman</vt:lpstr>
      <vt:lpstr>SavonVTI</vt:lpstr>
      <vt:lpstr>Metamorfosis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Metamorfosis</dc:title>
  <dc:creator>Carlos Gabriel Tuesta Arribasplata</dc:creator>
  <cp:lastModifiedBy>Carlos Gabriel Tuesta Arribasplata</cp:lastModifiedBy>
  <cp:revision>1</cp:revision>
  <dcterms:created xsi:type="dcterms:W3CDTF">2023-12-03T12:59:23Z</dcterms:created>
  <dcterms:modified xsi:type="dcterms:W3CDTF">2023-12-03T13:55:49Z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