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p:scale>
          <a:sx n="118" d="100"/>
          <a:sy n="118" d="100"/>
        </p:scale>
        <p:origin x="360"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416606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85358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8793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MX"/>
              <a:t>Haz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‹Nº›</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171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336971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MX"/>
              <a:t>Haz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912404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MX"/>
              <a:t>Haz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04776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030466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MX"/>
              <a:t>Haz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65941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44805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35109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49508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64934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22080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24668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73800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MX"/>
              <a:t>Haz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08011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A4B53A7-3209-46A6-9454-F38EAC8F11E7}" type="datetimeFigureOut">
              <a:rPr lang="en-US" smtClean="0"/>
              <a:pPr/>
              <a:t>8/31/23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05097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A4B53A7-3209-46A6-9454-F38EAC8F11E7}" type="datetimeFigureOut">
              <a:rPr lang="en-US" smtClean="0"/>
              <a:pPr/>
              <a:t>8/31/23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7CE633F-9882-4A5C-83A2-1109D0C73261}" type="slidenum">
              <a:rPr lang="en-US" smtClean="0"/>
              <a:pPr/>
              <a:t>‹Nº›</a:t>
            </a:fld>
            <a:endParaRPr lang="en-US"/>
          </a:p>
        </p:txBody>
      </p:sp>
    </p:spTree>
    <p:extLst>
      <p:ext uri="{BB962C8B-B14F-4D97-AF65-F5344CB8AC3E}">
        <p14:creationId xmlns:p14="http://schemas.microsoft.com/office/powerpoint/2010/main" val="250437283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7" name="Picture 3" descr="Variety of fresh salads">
            <a:extLst>
              <a:ext uri="{FF2B5EF4-FFF2-40B4-BE49-F238E27FC236}">
                <a16:creationId xmlns:a16="http://schemas.microsoft.com/office/drawing/2014/main" id="{0A74E2BD-E145-E9E1-43C1-595DE9A09F5B}"/>
              </a:ext>
            </a:extLst>
          </p:cNvPr>
          <p:cNvPicPr>
            <a:picLocks noChangeAspect="1"/>
          </p:cNvPicPr>
          <p:nvPr/>
        </p:nvPicPr>
        <p:blipFill rotWithShape="1">
          <a:blip r:embed="rId2"/>
          <a:srcRect t="29406" b="19096"/>
          <a:stretch/>
        </p:blipFill>
        <p:spPr>
          <a:xfrm>
            <a:off x="20" y="10"/>
            <a:ext cx="12191980" cy="4190990"/>
          </a:xfrm>
          <a:prstGeom prst="rect">
            <a:avLst/>
          </a:prstGeom>
        </p:spPr>
      </p:pic>
      <p:sp>
        <p:nvSpPr>
          <p:cNvPr id="2" name="Título 1">
            <a:extLst>
              <a:ext uri="{FF2B5EF4-FFF2-40B4-BE49-F238E27FC236}">
                <a16:creationId xmlns:a16="http://schemas.microsoft.com/office/drawing/2014/main" id="{F58547D7-2AFF-0D4A-0BB2-CCC20B08678E}"/>
              </a:ext>
            </a:extLst>
          </p:cNvPr>
          <p:cNvSpPr>
            <a:spLocks noGrp="1"/>
          </p:cNvSpPr>
          <p:nvPr>
            <p:ph type="ctrTitle"/>
          </p:nvPr>
        </p:nvSpPr>
        <p:spPr>
          <a:xfrm>
            <a:off x="1146048" y="4437888"/>
            <a:ext cx="9899904" cy="1116711"/>
          </a:xfrm>
        </p:spPr>
        <p:txBody>
          <a:bodyPr>
            <a:normAutofit/>
          </a:bodyPr>
          <a:lstStyle/>
          <a:p>
            <a:r>
              <a:rPr lang="es-PE"/>
              <a:t>EAT OUTSIDE DAY</a:t>
            </a:r>
          </a:p>
        </p:txBody>
      </p:sp>
      <p:sp>
        <p:nvSpPr>
          <p:cNvPr id="3" name="Subtítulo 2">
            <a:extLst>
              <a:ext uri="{FF2B5EF4-FFF2-40B4-BE49-F238E27FC236}">
                <a16:creationId xmlns:a16="http://schemas.microsoft.com/office/drawing/2014/main" id="{5B5AFC2A-C6D6-5547-D2A9-134E5ADE594B}"/>
              </a:ext>
            </a:extLst>
          </p:cNvPr>
          <p:cNvSpPr>
            <a:spLocks noGrp="1"/>
          </p:cNvSpPr>
          <p:nvPr>
            <p:ph type="subTitle" idx="1"/>
          </p:nvPr>
        </p:nvSpPr>
        <p:spPr>
          <a:xfrm>
            <a:off x="1751012" y="5481448"/>
            <a:ext cx="8689976" cy="535939"/>
          </a:xfrm>
        </p:spPr>
        <p:txBody>
          <a:bodyPr>
            <a:normAutofit/>
          </a:bodyPr>
          <a:lstStyle/>
          <a:p>
            <a:r>
              <a:rPr lang="es-PE">
                <a:solidFill>
                  <a:schemeClr val="tx1">
                    <a:lumMod val="50000"/>
                    <a:lumOff val="50000"/>
                  </a:schemeClr>
                </a:solidFill>
              </a:rPr>
              <a:t>Facundo Rios Cabrera Aristi</a:t>
            </a:r>
          </a:p>
        </p:txBody>
      </p:sp>
    </p:spTree>
    <p:extLst>
      <p:ext uri="{BB962C8B-B14F-4D97-AF65-F5344CB8AC3E}">
        <p14:creationId xmlns:p14="http://schemas.microsoft.com/office/powerpoint/2010/main" val="81121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5" name="Picture 4" descr="Western food arranged on table">
            <a:extLst>
              <a:ext uri="{FF2B5EF4-FFF2-40B4-BE49-F238E27FC236}">
                <a16:creationId xmlns:a16="http://schemas.microsoft.com/office/drawing/2014/main" id="{A2E0BF43-E558-B7B0-9392-9CADE1081DDB}"/>
              </a:ext>
            </a:extLst>
          </p:cNvPr>
          <p:cNvPicPr>
            <a:picLocks noChangeAspect="1"/>
          </p:cNvPicPr>
          <p:nvPr/>
        </p:nvPicPr>
        <p:blipFill rotWithShape="1">
          <a:blip r:embed="rId2"/>
          <a:srcRect l="32725" r="27655" b="-1"/>
          <a:stretch/>
        </p:blipFill>
        <p:spPr>
          <a:xfrm>
            <a:off x="8121445" y="10"/>
            <a:ext cx="4070555" cy="6857990"/>
          </a:xfrm>
          <a:prstGeom prst="rect">
            <a:avLst/>
          </a:prstGeom>
        </p:spPr>
      </p:pic>
      <p:sp>
        <p:nvSpPr>
          <p:cNvPr id="2" name="Título 1">
            <a:extLst>
              <a:ext uri="{FF2B5EF4-FFF2-40B4-BE49-F238E27FC236}">
                <a16:creationId xmlns:a16="http://schemas.microsoft.com/office/drawing/2014/main" id="{57CC100F-A797-EBB1-814F-817F13C20DDF}"/>
              </a:ext>
            </a:extLst>
          </p:cNvPr>
          <p:cNvSpPr>
            <a:spLocks noGrp="1"/>
          </p:cNvSpPr>
          <p:nvPr>
            <p:ph type="title"/>
          </p:nvPr>
        </p:nvSpPr>
        <p:spPr>
          <a:xfrm>
            <a:off x="913776" y="618517"/>
            <a:ext cx="6672886" cy="1596177"/>
          </a:xfrm>
        </p:spPr>
        <p:txBody>
          <a:bodyPr>
            <a:normAutofit/>
          </a:bodyPr>
          <a:lstStyle/>
          <a:p>
            <a:r>
              <a:rPr lang="es-PE" dirty="0"/>
              <a:t>Good morning teacher and classmates</a:t>
            </a:r>
          </a:p>
        </p:txBody>
      </p:sp>
      <p:sp>
        <p:nvSpPr>
          <p:cNvPr id="3" name="Marcador de contenido 2">
            <a:extLst>
              <a:ext uri="{FF2B5EF4-FFF2-40B4-BE49-F238E27FC236}">
                <a16:creationId xmlns:a16="http://schemas.microsoft.com/office/drawing/2014/main" id="{456BBDF7-52A5-F769-42A6-F37BBEE4D61E}"/>
              </a:ext>
            </a:extLst>
          </p:cNvPr>
          <p:cNvSpPr>
            <a:spLocks noGrp="1"/>
          </p:cNvSpPr>
          <p:nvPr>
            <p:ph idx="1"/>
          </p:nvPr>
        </p:nvSpPr>
        <p:spPr>
          <a:xfrm>
            <a:off x="913774" y="2367092"/>
            <a:ext cx="6672887" cy="3424107"/>
          </a:xfrm>
        </p:spPr>
        <p:txBody>
          <a:bodyPr>
            <a:normAutofit/>
          </a:bodyPr>
          <a:lstStyle/>
          <a:p>
            <a:pPr>
              <a:lnSpc>
                <a:spcPct val="110000"/>
              </a:lnSpc>
            </a:pPr>
            <a:r>
              <a:rPr lang="es-PE" sz="1700"/>
              <a:t>Today i am goink to talk about the eat outside day.</a:t>
            </a:r>
          </a:p>
          <a:p>
            <a:pPr>
              <a:lnSpc>
                <a:spcPct val="110000"/>
              </a:lnSpc>
            </a:pPr>
            <a:r>
              <a:rPr lang="es-PE" sz="1700"/>
              <a:t>Today is Friday, 1st of september and americans celebrate de eat outside day.</a:t>
            </a:r>
          </a:p>
          <a:p>
            <a:pPr>
              <a:lnSpc>
                <a:spcPct val="110000"/>
              </a:lnSpc>
            </a:pPr>
            <a:r>
              <a:rPr lang="es-PE" sz="1700"/>
              <a:t>This day is based on going out and enjoying the fresh air while you eat, this day can be celebrated with family and friends, it can also be enjoyed on the beach, in the park, in a restaurant or in a food truck, food it tastes better when you enjoy it outdoors, in summary you could say that the eat outside day is a picnic or a day off to relax and have a good time.</a:t>
            </a:r>
          </a:p>
          <a:p>
            <a:pPr>
              <a:lnSpc>
                <a:spcPct val="110000"/>
              </a:lnSpc>
            </a:pPr>
            <a:endParaRPr lang="es-PE" sz="1700"/>
          </a:p>
        </p:txBody>
      </p:sp>
    </p:spTree>
    <p:extLst>
      <p:ext uri="{BB962C8B-B14F-4D97-AF65-F5344CB8AC3E}">
        <p14:creationId xmlns:p14="http://schemas.microsoft.com/office/powerpoint/2010/main" val="250867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290E407-46D5-417C-950B-FFCE020FB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lose up image of hands applauding">
            <a:extLst>
              <a:ext uri="{FF2B5EF4-FFF2-40B4-BE49-F238E27FC236}">
                <a16:creationId xmlns:a16="http://schemas.microsoft.com/office/drawing/2014/main" id="{BB05FF51-84ED-967B-2885-B5201F9CDB2A}"/>
              </a:ext>
            </a:extLst>
          </p:cNvPr>
          <p:cNvPicPr>
            <a:picLocks noChangeAspect="1"/>
          </p:cNvPicPr>
          <p:nvPr/>
        </p:nvPicPr>
        <p:blipFill rotWithShape="1">
          <a:blip r:embed="rId3"/>
          <a:srcRect l="38069" r="22311" b="-1"/>
          <a:stretch/>
        </p:blipFill>
        <p:spPr>
          <a:xfrm>
            <a:off x="8121445" y="10"/>
            <a:ext cx="4070555" cy="6857990"/>
          </a:xfrm>
          <a:prstGeom prst="rect">
            <a:avLst/>
          </a:prstGeom>
        </p:spPr>
      </p:pic>
      <p:pic>
        <p:nvPicPr>
          <p:cNvPr id="28" name="Picture 27">
            <a:extLst>
              <a:ext uri="{FF2B5EF4-FFF2-40B4-BE49-F238E27FC236}">
                <a16:creationId xmlns:a16="http://schemas.microsoft.com/office/drawing/2014/main" id="{B07B28F1-DF3A-40EC-B797-F8D0E88FC9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06690F3-897F-8E02-AEF3-4BE9AF61003B}"/>
              </a:ext>
            </a:extLst>
          </p:cNvPr>
          <p:cNvSpPr>
            <a:spLocks noGrp="1"/>
          </p:cNvSpPr>
          <p:nvPr>
            <p:ph type="title"/>
          </p:nvPr>
        </p:nvSpPr>
        <p:spPr>
          <a:xfrm>
            <a:off x="913776" y="618517"/>
            <a:ext cx="6672886" cy="1596177"/>
          </a:xfrm>
        </p:spPr>
        <p:txBody>
          <a:bodyPr>
            <a:normAutofit/>
          </a:bodyPr>
          <a:lstStyle/>
          <a:p>
            <a:endParaRPr lang="es-PE"/>
          </a:p>
        </p:txBody>
      </p:sp>
      <p:sp>
        <p:nvSpPr>
          <p:cNvPr id="3" name="Marcador de contenido 2">
            <a:extLst>
              <a:ext uri="{FF2B5EF4-FFF2-40B4-BE49-F238E27FC236}">
                <a16:creationId xmlns:a16="http://schemas.microsoft.com/office/drawing/2014/main" id="{971E8637-04BF-D939-A654-FD42826214AC}"/>
              </a:ext>
            </a:extLst>
          </p:cNvPr>
          <p:cNvSpPr>
            <a:spLocks noGrp="1"/>
          </p:cNvSpPr>
          <p:nvPr>
            <p:ph idx="1"/>
          </p:nvPr>
        </p:nvSpPr>
        <p:spPr>
          <a:xfrm>
            <a:off x="913774" y="2367092"/>
            <a:ext cx="6672887" cy="3424107"/>
          </a:xfrm>
        </p:spPr>
        <p:txBody>
          <a:bodyPr>
            <a:normAutofit/>
          </a:bodyPr>
          <a:lstStyle/>
          <a:p>
            <a:r>
              <a:rPr lang="es-PE" sz="4000" dirty="0"/>
              <a:t>THANK YOU  FOR LISTENING </a:t>
            </a:r>
          </a:p>
        </p:txBody>
      </p:sp>
      <p:cxnSp>
        <p:nvCxnSpPr>
          <p:cNvPr id="30" name="Straight Connector 29">
            <a:extLst>
              <a:ext uri="{FF2B5EF4-FFF2-40B4-BE49-F238E27FC236}">
                <a16:creationId xmlns:a16="http://schemas.microsoft.com/office/drawing/2014/main" id="{064BBE8E-0488-4569-B2DA-2BC2186AC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910484"/>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
  <TotalTime>119</TotalTime>
  <Words>126</Words>
  <Application>Microsoft Macintosh PowerPoint</Application>
  <PresentationFormat>Panorámica</PresentationFormat>
  <Paragraphs>7</Paragraphs>
  <Slides>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vt:i4>
      </vt:variant>
    </vt:vector>
  </HeadingPairs>
  <TitlesOfParts>
    <vt:vector size="6" baseType="lpstr">
      <vt:lpstr>Arial</vt:lpstr>
      <vt:lpstr>Tw Cen MT</vt:lpstr>
      <vt:lpstr>Gota</vt:lpstr>
      <vt:lpstr>EAT OUTSIDE DAY</vt:lpstr>
      <vt:lpstr>Good morning teacher and classmates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 OUTSIDE DAY</dc:title>
  <dc:creator>RIOS CABRERA ARISTI MARIA JOAQUINA</dc:creator>
  <cp:lastModifiedBy>RIOS CABRERA ARISTI MARIA JOAQUINA</cp:lastModifiedBy>
  <cp:revision>1</cp:revision>
  <dcterms:created xsi:type="dcterms:W3CDTF">2023-09-01T01:18:13Z</dcterms:created>
  <dcterms:modified xsi:type="dcterms:W3CDTF">2023-09-01T03:17:38Z</dcterms:modified>
</cp:coreProperties>
</file>