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D789C-28E6-C67C-BEE0-545C5D4CE4E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80CE486-6495-DEA9-7EC4-F0E50E67B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311E289-6AC8-19F1-7411-1E81449E7DDF}"/>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5" name="Marcador de pie de página 4">
            <a:extLst>
              <a:ext uri="{FF2B5EF4-FFF2-40B4-BE49-F238E27FC236}">
                <a16:creationId xmlns:a16="http://schemas.microsoft.com/office/drawing/2014/main" id="{51B6EA1C-D72A-EA00-65D5-6C52CD9E3EC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59CEF6D-2395-29E8-8F11-657921ABC270}"/>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60230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E3848-5283-786B-3158-44318EC4503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E49B584-45AD-C5A9-3E51-54F10A68BE1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417A2C7-E3B2-6BE3-B437-39BAB8150DB7}"/>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5" name="Marcador de pie de página 4">
            <a:extLst>
              <a:ext uri="{FF2B5EF4-FFF2-40B4-BE49-F238E27FC236}">
                <a16:creationId xmlns:a16="http://schemas.microsoft.com/office/drawing/2014/main" id="{7BD3C29E-1BCA-A125-398B-58C89AFBE09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9AA3275-A4A6-9D40-1F67-3DACF5BF520C}"/>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401269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5BB4D02-CAFD-E036-10D1-7DDE0AEC866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881ABF3-AD56-3575-8B85-6953C8FD0F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F4940F-978B-B469-4262-A0168FA612E5}"/>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5" name="Marcador de pie de página 4">
            <a:extLst>
              <a:ext uri="{FF2B5EF4-FFF2-40B4-BE49-F238E27FC236}">
                <a16:creationId xmlns:a16="http://schemas.microsoft.com/office/drawing/2014/main" id="{8C3614D6-07C2-90A6-D835-B7BBDECB98A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AC566C1-88BD-FA36-B58E-56AD0711471F}"/>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128091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559CC-E8C4-9B0E-5632-5311970CA9B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64FF19B-37B5-9BDC-0050-08DE17A1C8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8702F7E-FB2F-03A1-C3F1-63879FB00604}"/>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5" name="Marcador de pie de página 4">
            <a:extLst>
              <a:ext uri="{FF2B5EF4-FFF2-40B4-BE49-F238E27FC236}">
                <a16:creationId xmlns:a16="http://schemas.microsoft.com/office/drawing/2014/main" id="{4954D2B0-4D47-7076-0424-1E1993C99FF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B46363E-4A21-B4B4-5A6A-027921FEBC0D}"/>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383465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A7E77-6D05-E102-039A-130433EB9E1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A70CD2E-EF03-CD83-B950-53ED37A66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73E473F-62D4-0C15-1DCC-30568D137BBE}"/>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5" name="Marcador de pie de página 4">
            <a:extLst>
              <a:ext uri="{FF2B5EF4-FFF2-40B4-BE49-F238E27FC236}">
                <a16:creationId xmlns:a16="http://schemas.microsoft.com/office/drawing/2014/main" id="{4B20C834-F69C-B323-DB9C-DEA8C58B9D7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BB84226-874F-D62C-6C53-2C85A53E253C}"/>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212421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AE741-1DEC-E37D-1268-F1287FC2016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C57C69D-B78F-635B-1A78-D1661CD6D8E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CE6AC56-41EF-9DBC-8539-FFAF9794191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231F653-3211-1DAA-9197-EA09F532BED8}"/>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6" name="Marcador de pie de página 5">
            <a:extLst>
              <a:ext uri="{FF2B5EF4-FFF2-40B4-BE49-F238E27FC236}">
                <a16:creationId xmlns:a16="http://schemas.microsoft.com/office/drawing/2014/main" id="{27792EF6-8FD9-8B01-0DF2-F7736F71A3D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1534682-2655-DE84-477E-A8082B940106}"/>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297116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7393F-CFDF-9056-F5D8-95FC959F5B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4EDA947-22CA-9B6D-F7C1-A856E3FC8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D3C3F90-6FA4-4154-C438-99F5D03877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31CCE37-46C5-1ED4-1CFB-7D3394A51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27F0A-F1E0-91A6-DCB5-4D3634143A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50AA0EF0-A029-9042-A5DF-3BEED5E922E5}"/>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8" name="Marcador de pie de página 7">
            <a:extLst>
              <a:ext uri="{FF2B5EF4-FFF2-40B4-BE49-F238E27FC236}">
                <a16:creationId xmlns:a16="http://schemas.microsoft.com/office/drawing/2014/main" id="{BDCD306C-6872-6A46-CEC8-54A64258FCBD}"/>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CFAE687-A3BF-55C5-C230-095D43C18B2B}"/>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103038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B25BA-5764-4795-7231-681976F49F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FBEBE9AC-7608-6037-6997-AB071E323A80}"/>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4" name="Marcador de pie de página 3">
            <a:extLst>
              <a:ext uri="{FF2B5EF4-FFF2-40B4-BE49-F238E27FC236}">
                <a16:creationId xmlns:a16="http://schemas.microsoft.com/office/drawing/2014/main" id="{E72796DC-787D-1359-6356-FB264E771A5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BB35A9E-5B9C-D047-9DA2-E592E8473006}"/>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29709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F17AC4-39F9-FF6B-DC6A-F6A0B4F015FA}"/>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3" name="Marcador de pie de página 2">
            <a:extLst>
              <a:ext uri="{FF2B5EF4-FFF2-40B4-BE49-F238E27FC236}">
                <a16:creationId xmlns:a16="http://schemas.microsoft.com/office/drawing/2014/main" id="{48E89748-5841-4952-7A66-732BA24E6E1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F0BB6F0-D007-5F9F-5327-9163729F02C8}"/>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316816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D86E1-139B-AE67-998F-3EFA2E428F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730FBF1-E35C-848B-31F4-6FCA51874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48020B54-65CC-9F94-E330-13F17025E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313632-17AC-D81D-DE55-3F703B51F2C6}"/>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6" name="Marcador de pie de página 5">
            <a:extLst>
              <a:ext uri="{FF2B5EF4-FFF2-40B4-BE49-F238E27FC236}">
                <a16:creationId xmlns:a16="http://schemas.microsoft.com/office/drawing/2014/main" id="{9190347B-BCA6-B5B4-C384-B79A5F53A21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21D6D1A-A9FA-2EDB-95CC-B656E114758C}"/>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85446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63FB0-4B2B-0692-AACA-869377CB54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DA538D2-3E04-04EC-AC0D-8189F71E4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F918DA9-160A-0760-B502-139A840CA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A2CB57-8A24-8156-F6A4-3F3A007263F1}"/>
              </a:ext>
            </a:extLst>
          </p:cNvPr>
          <p:cNvSpPr>
            <a:spLocks noGrp="1"/>
          </p:cNvSpPr>
          <p:nvPr>
            <p:ph type="dt" sz="half" idx="10"/>
          </p:nvPr>
        </p:nvSpPr>
        <p:spPr/>
        <p:txBody>
          <a:bodyPr/>
          <a:lstStyle/>
          <a:p>
            <a:fld id="{D3EFA5E8-94F9-45C8-86F4-36F82A19C593}" type="datetimeFigureOut">
              <a:rPr lang="es-PE" smtClean="0"/>
              <a:t>23/04/2023</a:t>
            </a:fld>
            <a:endParaRPr lang="es-PE"/>
          </a:p>
        </p:txBody>
      </p:sp>
      <p:sp>
        <p:nvSpPr>
          <p:cNvPr id="6" name="Marcador de pie de página 5">
            <a:extLst>
              <a:ext uri="{FF2B5EF4-FFF2-40B4-BE49-F238E27FC236}">
                <a16:creationId xmlns:a16="http://schemas.microsoft.com/office/drawing/2014/main" id="{885309FB-9745-E1F4-455E-4E7ECE9F9D1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C2CC0BD-0A18-8599-5C27-3628FCF1EAFA}"/>
              </a:ext>
            </a:extLst>
          </p:cNvPr>
          <p:cNvSpPr>
            <a:spLocks noGrp="1"/>
          </p:cNvSpPr>
          <p:nvPr>
            <p:ph type="sldNum" sz="quarter" idx="12"/>
          </p:nvPr>
        </p:nvSpPr>
        <p:spPr/>
        <p:txBody>
          <a:bodyPr/>
          <a:lstStyle/>
          <a:p>
            <a:fld id="{13D15FE6-24D7-4D45-9B37-C922A5EBA992}" type="slidenum">
              <a:rPr lang="es-PE" smtClean="0"/>
              <a:t>‹Nº›</a:t>
            </a:fld>
            <a:endParaRPr lang="es-PE"/>
          </a:p>
        </p:txBody>
      </p:sp>
    </p:spTree>
    <p:extLst>
      <p:ext uri="{BB962C8B-B14F-4D97-AF65-F5344CB8AC3E}">
        <p14:creationId xmlns:p14="http://schemas.microsoft.com/office/powerpoint/2010/main" val="253669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B35B0-3030-CAE1-C701-4BC229214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BBC4404-EE3A-4CD0-F45F-41D36A2C8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2B820D1-4554-00AB-F89B-9A9E01464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FA5E8-94F9-45C8-86F4-36F82A19C593}" type="datetimeFigureOut">
              <a:rPr lang="es-PE" smtClean="0"/>
              <a:t>23/04/2023</a:t>
            </a:fld>
            <a:endParaRPr lang="es-PE"/>
          </a:p>
        </p:txBody>
      </p:sp>
      <p:sp>
        <p:nvSpPr>
          <p:cNvPr id="5" name="Marcador de pie de página 4">
            <a:extLst>
              <a:ext uri="{FF2B5EF4-FFF2-40B4-BE49-F238E27FC236}">
                <a16:creationId xmlns:a16="http://schemas.microsoft.com/office/drawing/2014/main" id="{5D353D6B-E95F-9D86-D399-FA5DD637A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38E4A4D-4F68-4006-F50F-63F48B59E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15FE6-24D7-4D45-9B37-C922A5EBA992}" type="slidenum">
              <a:rPr lang="es-PE" smtClean="0"/>
              <a:t>‹Nº›</a:t>
            </a:fld>
            <a:endParaRPr lang="es-PE"/>
          </a:p>
        </p:txBody>
      </p:sp>
    </p:spTree>
    <p:extLst>
      <p:ext uri="{BB962C8B-B14F-4D97-AF65-F5344CB8AC3E}">
        <p14:creationId xmlns:p14="http://schemas.microsoft.com/office/powerpoint/2010/main" val="3083980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0DCDB7E-FE92-F00C-18F8-64FAC428F8BB}"/>
              </a:ext>
            </a:extLst>
          </p:cNvPr>
          <p:cNvPicPr>
            <a:picLocks noChangeAspect="1"/>
          </p:cNvPicPr>
          <p:nvPr/>
        </p:nvPicPr>
        <p:blipFill>
          <a:blip r:embed="rId2"/>
          <a:stretch>
            <a:fillRect/>
          </a:stretch>
        </p:blipFill>
        <p:spPr>
          <a:xfrm>
            <a:off x="0" y="-1"/>
            <a:ext cx="12192000" cy="6868605"/>
          </a:xfrm>
          <a:prstGeom prst="rect">
            <a:avLst/>
          </a:prstGeom>
        </p:spPr>
      </p:pic>
      <p:sp>
        <p:nvSpPr>
          <p:cNvPr id="2" name="Título 1">
            <a:extLst>
              <a:ext uri="{FF2B5EF4-FFF2-40B4-BE49-F238E27FC236}">
                <a16:creationId xmlns:a16="http://schemas.microsoft.com/office/drawing/2014/main" id="{D50D39C7-8846-BD6C-AFFB-BCBB22360E4C}"/>
              </a:ext>
            </a:extLst>
          </p:cNvPr>
          <p:cNvSpPr>
            <a:spLocks noGrp="1"/>
          </p:cNvSpPr>
          <p:nvPr>
            <p:ph type="ctrTitle"/>
          </p:nvPr>
        </p:nvSpPr>
        <p:spPr/>
        <p:txBody>
          <a:bodyPr/>
          <a:lstStyle/>
          <a:p>
            <a:r>
              <a:rPr lang="es-ES" dirty="0">
                <a:solidFill>
                  <a:srgbClr val="00B0F0"/>
                </a:solidFill>
                <a:latin typeface="Bahnschrift SemiCondensed" panose="020B0502040204020203" pitchFamily="34" charset="0"/>
              </a:rPr>
              <a:t>Hubble </a:t>
            </a:r>
            <a:r>
              <a:rPr lang="es-ES" dirty="0" err="1">
                <a:solidFill>
                  <a:srgbClr val="00B0F0"/>
                </a:solidFill>
                <a:latin typeface="Bahnschrift SemiCondensed" panose="020B0502040204020203" pitchFamily="34" charset="0"/>
              </a:rPr>
              <a:t>telescope</a:t>
            </a:r>
            <a:endParaRPr lang="es-PE" dirty="0">
              <a:solidFill>
                <a:srgbClr val="00B0F0"/>
              </a:solidFill>
              <a:latin typeface="Bahnschrift SemiCondensed" panose="020B0502040204020203" pitchFamily="34" charset="0"/>
            </a:endParaRPr>
          </a:p>
        </p:txBody>
      </p:sp>
      <p:sp>
        <p:nvSpPr>
          <p:cNvPr id="3" name="Subtítulo 2">
            <a:extLst>
              <a:ext uri="{FF2B5EF4-FFF2-40B4-BE49-F238E27FC236}">
                <a16:creationId xmlns:a16="http://schemas.microsoft.com/office/drawing/2014/main" id="{B3A9D8EA-25B8-9DA2-00AC-C99E0B5CF352}"/>
              </a:ext>
            </a:extLst>
          </p:cNvPr>
          <p:cNvSpPr>
            <a:spLocks noGrp="1"/>
          </p:cNvSpPr>
          <p:nvPr>
            <p:ph type="subTitle" idx="1"/>
          </p:nvPr>
        </p:nvSpPr>
        <p:spPr/>
        <p:txBody>
          <a:bodyPr/>
          <a:lstStyle/>
          <a:p>
            <a:endParaRPr lang="es-PE" dirty="0"/>
          </a:p>
        </p:txBody>
      </p:sp>
    </p:spTree>
    <p:extLst>
      <p:ext uri="{BB962C8B-B14F-4D97-AF65-F5344CB8AC3E}">
        <p14:creationId xmlns:p14="http://schemas.microsoft.com/office/powerpoint/2010/main" val="76189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9BA9F83-13AC-D1B6-9791-00C695FEDAFF}"/>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51BDA80-BE9F-C47F-6C8C-093445C58888}"/>
              </a:ext>
            </a:extLst>
          </p:cNvPr>
          <p:cNvSpPr>
            <a:spLocks noGrp="1"/>
          </p:cNvSpPr>
          <p:nvPr>
            <p:ph type="title"/>
          </p:nvPr>
        </p:nvSpPr>
        <p:spPr/>
        <p:txBody>
          <a:bodyPr/>
          <a:lstStyle/>
          <a:p>
            <a:endParaRPr lang="es-PE" dirty="0"/>
          </a:p>
        </p:txBody>
      </p:sp>
      <p:sp>
        <p:nvSpPr>
          <p:cNvPr id="3" name="Marcador de contenido 2">
            <a:extLst>
              <a:ext uri="{FF2B5EF4-FFF2-40B4-BE49-F238E27FC236}">
                <a16:creationId xmlns:a16="http://schemas.microsoft.com/office/drawing/2014/main" id="{916D7AB9-45ED-3171-7035-022A0F53A7E0}"/>
              </a:ext>
            </a:extLst>
          </p:cNvPr>
          <p:cNvSpPr>
            <a:spLocks noGrp="1"/>
          </p:cNvSpPr>
          <p:nvPr>
            <p:ph idx="1"/>
          </p:nvPr>
        </p:nvSpPr>
        <p:spPr>
          <a:xfrm>
            <a:off x="181232" y="82378"/>
            <a:ext cx="11172568" cy="5946304"/>
          </a:xfrm>
        </p:spPr>
        <p:txBody>
          <a:bodyPr/>
          <a:lstStyle/>
          <a:p>
            <a:r>
              <a:rPr lang="en-US" sz="3600" dirty="0">
                <a:solidFill>
                  <a:schemeClr val="accent1">
                    <a:lumMod val="60000"/>
                    <a:lumOff val="40000"/>
                  </a:schemeClr>
                </a:solidFill>
              </a:rPr>
              <a:t>Today, Monday, April 24, 2023, the Hubble telescope was launched since 1990. It discovered approximately 10,000 galaxies, cost 2.8 billion dollars, has cameras that allow scientists to see billions of light years away, was able to see some of the most distant stars called </a:t>
            </a:r>
            <a:r>
              <a:rPr lang="en-US" sz="3600" dirty="0" err="1">
                <a:solidFill>
                  <a:schemeClr val="accent1">
                    <a:lumMod val="60000"/>
                    <a:lumOff val="40000"/>
                  </a:schemeClr>
                </a:solidFill>
              </a:rPr>
              <a:t>icaro</a:t>
            </a:r>
            <a:r>
              <a:rPr lang="en-US" sz="3600" dirty="0">
                <a:solidFill>
                  <a:schemeClr val="accent1">
                    <a:lumMod val="60000"/>
                    <a:lumOff val="40000"/>
                  </a:schemeClr>
                </a:solidFill>
              </a:rPr>
              <a:t> which is nine billion light years from Earth</a:t>
            </a:r>
          </a:p>
          <a:p>
            <a:r>
              <a:rPr lang="en-US" sz="3600" dirty="0">
                <a:solidFill>
                  <a:schemeClr val="accent1">
                    <a:lumMod val="60000"/>
                    <a:lumOff val="40000"/>
                  </a:schemeClr>
                </a:solidFill>
              </a:rPr>
              <a:t>thanks to the telescope we can study different phenomena and objects of the universe</a:t>
            </a:r>
          </a:p>
          <a:p>
            <a:endParaRPr lang="es-PE" dirty="0"/>
          </a:p>
        </p:txBody>
      </p:sp>
    </p:spTree>
    <p:extLst>
      <p:ext uri="{BB962C8B-B14F-4D97-AF65-F5344CB8AC3E}">
        <p14:creationId xmlns:p14="http://schemas.microsoft.com/office/powerpoint/2010/main" val="20954310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77</Words>
  <Application>Microsoft Office PowerPoint</Application>
  <PresentationFormat>Panorámica</PresentationFormat>
  <Paragraphs>3</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Bahnschrift SemiCondensed</vt:lpstr>
      <vt:lpstr>Calibri</vt:lpstr>
      <vt:lpstr>Calibri Light</vt:lpstr>
      <vt:lpstr>Tema de Office</vt:lpstr>
      <vt:lpstr>Hubble telescope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Hubble telescope</dc:title>
  <dc:creator>User</dc:creator>
  <cp:lastModifiedBy>User</cp:lastModifiedBy>
  <cp:revision>3</cp:revision>
  <dcterms:created xsi:type="dcterms:W3CDTF">2023-04-23T19:40:20Z</dcterms:created>
  <dcterms:modified xsi:type="dcterms:W3CDTF">2023-04-23T19:50:30Z</dcterms:modified>
</cp:coreProperties>
</file>