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78" r:id="rId5"/>
    <p:sldId id="279" r:id="rId6"/>
    <p:sldId id="280" r:id="rId7"/>
    <p:sldId id="281" r:id="rId8"/>
    <p:sldId id="282" r:id="rId9"/>
    <p:sldId id="283" r:id="rId10"/>
  </p:sldIdLst>
  <p:sldSz cx="12192000" cy="6858000"/>
  <p:notesSz cx="7102475" cy="9388475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0AFC1-6B8E-4ABF-9988-12FEF1A0C304}" v="7" dt="2022-11-27T23:57:52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29/11/2022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defTabSz="942289">
              <a:defRPr/>
            </a:pPr>
            <a:fld id="{33AEA074-24A7-4657-AE02-A51F68EA6AA2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2</a:t>
            </a:fld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29/11/2022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Autofit/>
          </a:bodyPr>
          <a:lstStyle/>
          <a:p>
            <a:pPr algn="l"/>
            <a:r>
              <a:rPr lang="es-ES" sz="9600" dirty="0"/>
              <a:t>El estado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s-ES" sz="2300" dirty="0"/>
              <a:t>German Puican Jordan</a:t>
            </a:r>
            <a:br>
              <a:rPr lang="es-ES" sz="2300" dirty="0"/>
            </a:br>
            <a:r>
              <a:rPr lang="es-ES" sz="2300" dirty="0"/>
              <a:t>1año B secundaria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140" y="457487"/>
            <a:ext cx="5658864" cy="970450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es-ES" sz="4100" b="1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Por que esta compuesto el estado?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96" y="279917"/>
            <a:ext cx="5736619" cy="6372810"/>
          </a:xfrm>
        </p:spPr>
        <p:txBody>
          <a:bodyPr rtlCol="0" anchor="t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MX" sz="1800" b="1" i="0" dirty="0">
                <a:solidFill>
                  <a:schemeClr val="bg1"/>
                </a:solidFill>
                <a:effectLst/>
                <a:latin typeface="ProximaNova"/>
              </a:rPr>
              <a:t>El territorio</a:t>
            </a:r>
            <a:endParaRPr lang="es-MX" sz="1800" b="0" i="0" dirty="0">
              <a:solidFill>
                <a:schemeClr val="bg1"/>
              </a:solidFill>
              <a:effectLst/>
              <a:latin typeface="ProximaNova"/>
            </a:endParaRPr>
          </a:p>
          <a:p>
            <a:pPr algn="l"/>
            <a:r>
              <a:rPr lang="es-MX" sz="1800" b="0" i="0" dirty="0">
                <a:solidFill>
                  <a:schemeClr val="bg1"/>
                </a:solidFill>
                <a:effectLst/>
                <a:latin typeface="ProximaNova"/>
              </a:rPr>
              <a:t>El territorio es lo que va a permitir que exista el asentamiento de una población.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1" i="0" dirty="0">
                <a:solidFill>
                  <a:schemeClr val="bg1"/>
                </a:solidFill>
                <a:effectLst/>
                <a:latin typeface="ProximaNova"/>
              </a:rPr>
              <a:t>La población</a:t>
            </a:r>
            <a:endParaRPr lang="es-MX" sz="1800" b="0" i="0" dirty="0">
              <a:solidFill>
                <a:schemeClr val="bg1"/>
              </a:solidFill>
              <a:effectLst/>
              <a:latin typeface="ProximaNova"/>
            </a:endParaRPr>
          </a:p>
          <a:p>
            <a:pPr algn="l"/>
            <a:r>
              <a:rPr lang="es-MX" sz="1800" b="0" i="0" dirty="0">
                <a:solidFill>
                  <a:schemeClr val="bg1"/>
                </a:solidFill>
                <a:effectLst/>
                <a:latin typeface="ProximaNova"/>
              </a:rPr>
              <a:t>Es necesario que esta sea relativamente numerosa, porque de otra manera apenas se tendrá posibilidad de crear un marco de comercio, asignación de propiedad privada e influencia política o militar.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1800" b="1" dirty="0">
                <a:solidFill>
                  <a:schemeClr val="bg1"/>
                </a:solidFill>
              </a:rPr>
              <a:t>Poder</a:t>
            </a:r>
            <a:br>
              <a:rPr lang="es-MX" sz="1800" b="1" dirty="0">
                <a:solidFill>
                  <a:schemeClr val="bg1"/>
                </a:solidFill>
              </a:rPr>
            </a:br>
            <a:r>
              <a:rPr lang="es-MX" sz="1800" dirty="0">
                <a:solidFill>
                  <a:schemeClr val="bg1"/>
                </a:solidFill>
                <a:effectLst/>
                <a:latin typeface="ProximaNova"/>
              </a:rPr>
              <a:t>Todo Estado debe contar con instituciones firmes y duraderas para gestionar la vida en sociedad, así como con autoridades para regirlas y métodos soberanos para decidir quién ejercerá dicha autoridad en su territorio. Dicho gobierno ejercerá la política y la administración del Estado por un tiempo definido en base a las reglas jurídicas, culturales y políticas de la población.</a:t>
            </a:r>
            <a:br>
              <a:rPr lang="es-MX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</a:br>
            <a:br>
              <a:rPr lang="es-MX" sz="1800" dirty="0">
                <a:solidFill>
                  <a:schemeClr val="bg1"/>
                </a:solidFill>
              </a:rPr>
            </a:br>
            <a:endParaRPr lang="es-ES" sz="18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509FA-2659-5860-3E7B-FC0213CFF9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31" b="81277" l="10000" r="90000">
                        <a14:foregroundMark x1="74231" y1="78464" x2="74231" y2="78464"/>
                        <a14:foregroundMark x1="73154" y1="76807" x2="73846" y2="78464"/>
                      </a14:backgroundRemoval>
                    </a14:imgEffect>
                  </a14:imgLayer>
                </a14:imgProps>
              </a:ext>
            </a:extLst>
          </a:blip>
          <a:srcRect b="9692"/>
          <a:stretch/>
        </p:blipFill>
        <p:spPr>
          <a:xfrm>
            <a:off x="6645393" y="1256323"/>
            <a:ext cx="3211493" cy="296270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BFF2188-F928-A812-883A-3E3FCEB84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41" y="3866863"/>
            <a:ext cx="4514850" cy="253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42F96-E236-48A1-DF6B-242903BC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100" b="1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¿Cómo se organizan los Estados?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1389A7-2C5E-1A33-5B08-3B96EBFEB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s-MX" dirty="0"/>
              <a:t>En el legislativo, judicial y ejecutivo</a:t>
            </a:r>
            <a:br>
              <a:rPr lang="es-MX" dirty="0"/>
            </a:br>
            <a:r>
              <a:rPr lang="es-MX" dirty="0"/>
              <a:t>Legislativo: Aprobar las leyes y hacer que se cumplan. Su institución es el parlamento</a:t>
            </a:r>
            <a:br>
              <a:rPr lang="es-MX" dirty="0"/>
            </a:br>
            <a:r>
              <a:rPr lang="es-MX" dirty="0"/>
              <a:t>Judicial: Juzgar a los que incumplen leyes. Su institución es el tribunal</a:t>
            </a:r>
            <a:br>
              <a:rPr lang="es-MX" dirty="0"/>
            </a:br>
            <a:r>
              <a:rPr lang="es-MX" dirty="0"/>
              <a:t>Ejecutivo: Aplicar las leyes y hacer que se cumplan. Su institución es el gobierno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18AFE7-896F-A166-76DC-C540DA0A7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1" y="3917337"/>
            <a:ext cx="4551708" cy="25578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7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37DF1-C077-755A-6A03-945F98DD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¿Cuál debe ser el rol del Estado?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42FBA6-D989-E53C-BF0D-D4540586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s-MX" b="1" i="0" dirty="0">
                <a:solidFill>
                  <a:schemeClr val="tx1"/>
                </a:solidFill>
                <a:effectLst/>
                <a:latin typeface="ProximaNova"/>
              </a:rPr>
              <a:t>El rol del Estado entonces es garantizar la organización de la sociedad, actuando en forma Soberana y Autónoma, y adoptando distintas medidas que busquen un crecimiento y Bienestar Social, correspondiéndose además a las funciones del Poder Ejecutivo como la fuente de cumplimiento de las leyes.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76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8BE3D-B180-D86D-0EC4-12A89A16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i="0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¿Cuáles son las clases de Estado?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89A54-5C9D-9FAA-5791-82498FA43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Estados unitarios</a:t>
            </a:r>
          </a:p>
          <a:p>
            <a:r>
              <a:rPr lang="es-MX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Estados regionalizados</a:t>
            </a:r>
            <a:endParaRPr lang="es-MX" b="1" dirty="0"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r>
              <a:rPr lang="es-MX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Estados federales o federaciones</a:t>
            </a:r>
          </a:p>
          <a:p>
            <a:r>
              <a:rPr lang="es-MX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Estados dependientes</a:t>
            </a:r>
            <a:endParaRPr lang="es-MX" b="1" dirty="0"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r>
              <a:rPr lang="es-MX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Estados confederados o confederaciones</a:t>
            </a:r>
          </a:p>
          <a:p>
            <a:pPr marL="36900" indent="0">
              <a:buNone/>
            </a:pPr>
            <a:r>
              <a:rPr lang="es-MX" b="1" dirty="0" err="1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etc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2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74817-D8BB-EB4C-F34C-F3F15E27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b="1" dirty="0">
                <a:solidFill>
                  <a:schemeClr val="tx1"/>
                </a:solidFill>
                <a:effectLst/>
                <a:latin typeface="Poppins" panose="00000500000000000000" pitchFamily="2" charset="0"/>
              </a:rPr>
              <a:t>¿Cuál es el fin de un estado?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B7D94B-0AEB-771D-5A6B-680A2D3A0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fin de un estado es asegurar la justicia individual y educar a los ciudadanos en la virtud y en la justicia, para lograr la felicidad de todos sus miembros.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098" name="Picture 2" descr="Fines del Estado">
            <a:extLst>
              <a:ext uri="{FF2B5EF4-FFF2-40B4-BE49-F238E27FC236}">
                <a16:creationId xmlns:a16="http://schemas.microsoft.com/office/drawing/2014/main" id="{B68AEAEF-B780-4A52-1359-D202EC35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80" y="3525903"/>
            <a:ext cx="2857500" cy="2847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7372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purl.org/dc/elements/1.1/"/>
    <ds:schemaRef ds:uri="http://www.w3.org/XML/1998/namespace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{7D8EF2D4-057C-4EC2-ACEF-6D8E5D066C78}tf55705232_win32</Template>
  <TotalTime>186</TotalTime>
  <Words>323</Words>
  <Application>Microsoft Office PowerPoint</Application>
  <PresentationFormat>Panorámica</PresentationFormat>
  <Paragraphs>23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Goudy Old Style</vt:lpstr>
      <vt:lpstr>Montserrat</vt:lpstr>
      <vt:lpstr>Poppins</vt:lpstr>
      <vt:lpstr>ProximaNova</vt:lpstr>
      <vt:lpstr>Wingdings 2</vt:lpstr>
      <vt:lpstr>SlateVTI</vt:lpstr>
      <vt:lpstr>El estado</vt:lpstr>
      <vt:lpstr>Por que esta compuesto el estado?</vt:lpstr>
      <vt:lpstr>¿Cómo se organizan los Estados?</vt:lpstr>
      <vt:lpstr>¿Cuál debe ser el rol del Estado?</vt:lpstr>
      <vt:lpstr>¿Cuáles son las clases de Estado?</vt:lpstr>
      <vt:lpstr>¿Cuál es el fin de un estado?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democracia</dc:title>
  <dc:creator>German Puican Jordan</dc:creator>
  <cp:lastModifiedBy>German Puican Jordan</cp:lastModifiedBy>
  <cp:revision>3</cp:revision>
  <cp:lastPrinted>2022-11-27T23:58:01Z</cp:lastPrinted>
  <dcterms:created xsi:type="dcterms:W3CDTF">2022-11-27T21:05:59Z</dcterms:created>
  <dcterms:modified xsi:type="dcterms:W3CDTF">2022-11-29T22:30:24Z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