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8E6060-8793-49ED-8EDD-10AD03F5D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9F73CEA-A6E7-45D4-ACA2-75A5E1234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B6F932-0F50-483F-BCE5-A9AE55145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EB79-38B9-458F-A7C3-AC6E695EF517}" type="datetimeFigureOut">
              <a:rPr lang="es-PE" smtClean="0"/>
              <a:t>10/08/2023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2E2681-9EB9-4F6E-BC86-C8B805B68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1EAD1A-E215-4E5C-B660-9E8BCF6A5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BAF5-933C-4E14-9108-9B9D52EF8D5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502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2CA1C2-9E7D-4670-8D8B-F285FBADE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FAAD99-3657-4A38-A609-74D584355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2ADE4E-48F1-4FC1-90DB-7C1518DB9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EB79-38B9-458F-A7C3-AC6E695EF517}" type="datetimeFigureOut">
              <a:rPr lang="es-PE" smtClean="0"/>
              <a:t>10/08/2023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56986C-1A2E-4364-A64D-59A4A7CC6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885705-21FC-4E18-B544-08EE90470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BAF5-933C-4E14-9108-9B9D52EF8D5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70842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63683E0-864C-413C-BA31-EBE6C1D38F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6E3841B-AF2A-466F-8853-766B0E48F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151898-7B9D-40AD-B5E6-DA356E10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EB79-38B9-458F-A7C3-AC6E695EF517}" type="datetimeFigureOut">
              <a:rPr lang="es-PE" smtClean="0"/>
              <a:t>10/08/2023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10E8B9-6B2C-4B73-8621-6BFA5AE2D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BEDEC7-4852-412E-87DE-17DD20816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BAF5-933C-4E14-9108-9B9D52EF8D5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36970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E9BBA-93BF-4DE4-9C94-E177C6C23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1009EB-3F95-4D89-8D3C-AB8C837FF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618F0E-F314-48A4-8591-92B164360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EB79-38B9-458F-A7C3-AC6E695EF517}" type="datetimeFigureOut">
              <a:rPr lang="es-PE" smtClean="0"/>
              <a:t>10/08/2023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88933B-9AAA-4097-A558-D47D7925D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005D94-BCDC-4C7F-BF23-2A225E62E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BAF5-933C-4E14-9108-9B9D52EF8D5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18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F4F40-8123-488C-BD9E-C98E8BFD7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4E59B8-641B-4D6E-A577-7BF6BABC8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521220-D386-47CA-850D-F8F70375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EB79-38B9-458F-A7C3-AC6E695EF517}" type="datetimeFigureOut">
              <a:rPr lang="es-PE" smtClean="0"/>
              <a:t>10/08/2023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C1E5B3-29B2-421A-AEB7-775215293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8F6520-C961-49EE-A21E-3EE0574BE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BAF5-933C-4E14-9108-9B9D52EF8D5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6268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803F82-0DF6-4D7B-BA39-0385E2FC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9726B7-299D-4A2F-B818-EFD52E042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48F1D9-4721-46C7-92F2-5EE070F68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B6A22C-A17B-4D57-B424-95AC85CE5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EB79-38B9-458F-A7C3-AC6E695EF517}" type="datetimeFigureOut">
              <a:rPr lang="es-PE" smtClean="0"/>
              <a:t>10/08/2023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4C6E72-4B74-445E-8FF8-B6A59084E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2C577D-C1B8-4860-B636-7899F84A0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BAF5-933C-4E14-9108-9B9D52EF8D5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1744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61FF17-F0A9-4F01-AC60-74060D584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F48086-E775-4BB8-B3BD-FDBB333DF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8CCB64-B255-4900-961F-F87535E829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E63ED98-93C8-4186-847D-F45922F31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92A54AF-CA39-472A-A69B-4F1B4DE58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ABB445-55EE-4991-8902-EFBAC93E3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EB79-38B9-458F-A7C3-AC6E695EF517}" type="datetimeFigureOut">
              <a:rPr lang="es-PE" smtClean="0"/>
              <a:t>10/08/2023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40F4EE5-1A97-4964-9FD6-1CE588B08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C59A97D-F2E7-480C-B209-1FA657260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BAF5-933C-4E14-9108-9B9D52EF8D5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7501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6D6E3-A720-4296-9E3A-3DF70EFB8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A4B416E-77C2-49F3-B92D-861325020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EB79-38B9-458F-A7C3-AC6E695EF517}" type="datetimeFigureOut">
              <a:rPr lang="es-PE" smtClean="0"/>
              <a:t>10/08/2023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42834A9-2023-48A0-A293-DFC1CFA54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167EBF2-0185-4B74-B577-EBB035F16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BAF5-933C-4E14-9108-9B9D52EF8D5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8725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2FCC12C-C8D9-4627-98EF-EBD66603E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EB79-38B9-458F-A7C3-AC6E695EF517}" type="datetimeFigureOut">
              <a:rPr lang="es-PE" smtClean="0"/>
              <a:t>10/08/2023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BD5934D-43F6-4A55-BE12-FF5FEB485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A85FA1C-8BF6-4B86-8DE1-B7320AD6D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BAF5-933C-4E14-9108-9B9D52EF8D5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2599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FBA034-2F93-43A1-8F5B-C895E9023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059D7F-41F5-408A-AF37-410FBD7A5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66C5D3-EB0E-423D-9DB5-57EECCBA2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D2BD6C-ADD3-4B0B-AE90-56C130CA0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EB79-38B9-458F-A7C3-AC6E695EF517}" type="datetimeFigureOut">
              <a:rPr lang="es-PE" smtClean="0"/>
              <a:t>10/08/2023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024982-C957-4212-BCDA-0D6AED697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0320C6-9A54-4972-B14C-32C22A394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BAF5-933C-4E14-9108-9B9D52EF8D5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5895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87E19-D28B-447D-A872-6678E77DE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8055182-3702-4721-9F1C-99BBC2055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A0C901-8DF9-4036-A06A-7A0F99856D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C82ADE-1E40-4304-9217-97D00C0F0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BEB79-38B9-458F-A7C3-AC6E695EF517}" type="datetimeFigureOut">
              <a:rPr lang="es-PE" smtClean="0"/>
              <a:t>10/08/2023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94CFD9-7892-4C9F-9190-76BF55F61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8FEED8-7767-4160-A6F6-5A00E2E4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DBAF5-933C-4E14-9108-9B9D52EF8D5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581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A2F4D4D-C8F2-4C33-BFF1-ABDD6527A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5F2CBF-631E-4E9A-993D-0378B9CA0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A3E4BE-A980-4EBA-91CB-54FEB134A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BEB79-38B9-458F-A7C3-AC6E695EF517}" type="datetimeFigureOut">
              <a:rPr lang="es-PE" smtClean="0"/>
              <a:t>10/08/2023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B18CE1-BB1D-4732-B02C-6A9A9442F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5AD68D-6E80-4635-AB42-5D1A1B7304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DBAF5-933C-4E14-9108-9B9D52EF8D5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1918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onel_Messi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7D692C-87FE-4475-873A-06DB26FDB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569D83-2E41-4E97-BD79-DB76BCAAAF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3577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4765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veronicachiroquebecerra@gmail.com</dc:creator>
  <cp:lastModifiedBy>veronicachiroquebecerra@gmail.com</cp:lastModifiedBy>
  <cp:revision>1</cp:revision>
  <dcterms:created xsi:type="dcterms:W3CDTF">2023-08-10T22:31:04Z</dcterms:created>
  <dcterms:modified xsi:type="dcterms:W3CDTF">2023-08-10T22:31:32Z</dcterms:modified>
</cp:coreProperties>
</file>