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134228-0E55-4508-493E-3684B636C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5A1DF0-597A-8DE0-7271-0CE641576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857DF5-4A18-6352-AA74-7CF2A5A16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EA6F3-E137-E108-4398-8CBE9FCD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883D02-3B2F-4953-FC23-4CC7E5500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268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E22998-5C25-B601-5EF2-799378C78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FB4E8C-B59A-FA71-BC91-45DA0828D4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81EED2-FAB4-FBE1-641A-5A65D1811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DFAAF1-D96D-B2E3-EC62-44208D84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09DE91-CFCE-33F4-D808-12025DFDC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984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B5A16C-7A51-F742-F54E-2C12C22BB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745AAF-3FD9-19C6-7A81-8DFFBA5D4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05D6EE-3B47-2281-CD93-8B3A2BC55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86F118-C265-E2E0-F0C1-062E389EB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A6D871-E2E4-836E-366E-1B17A3EBE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1873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E1EC8-943E-DDF1-FCF7-1881590FC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B35FFA-C6C0-2DC6-332C-69D9666BE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C9E9E3-D618-2A0D-4B75-5DB7712A9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788F79-936F-FBD7-F5A8-0B98E739B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1FB61F-DD0B-D31D-6468-B43D352F2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890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2BCC4-1F8D-A692-DD08-A1524B0DF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402F40-4BDE-AE6F-43DF-EB2692FE0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F1841F-F2DF-2D05-73CE-121D89A82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7001BC-CEB3-2419-2ADC-E5F10518D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E32D76-7002-2189-EE1A-19868525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6943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E085-4A57-D887-51A7-B8435A169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E918B4-7B08-EF93-9EFB-6392B7E229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39DFC1-9CFB-3FF7-D638-75C65B521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803FBF-096E-9ED0-58A5-EABE8312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476701-9681-808C-CB80-D21CB250B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9C9BB3-D9EB-14EF-757B-60D0F1AB2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4157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63BF8-C638-407A-968A-DAF444956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6600DC-2121-04EF-832D-BD3866395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1CAD55-626D-31F6-1C8C-153A3515B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EA063B5-5202-94DD-2E1B-34CD794A6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BA1A462-F43A-53A1-8B50-3E921F9CF5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4CB494-3C0D-BBC7-2E2A-F7A255ED2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2481319-DBE6-CF3B-CCBC-DE94DF0E8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FDAB5E7-E757-38C2-2BB7-036A5F1A0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926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28FA0-9ED9-2889-A20E-2F52BE6D8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7BF20F-015D-DDE5-C4B9-297881228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D50A29-7177-95ED-2125-0012E2A8C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DCE05E-68AF-8A72-032D-23469E62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6111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0C8A1C2-6E16-62FF-A3CB-DD150BC06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CDBF154-0B78-D269-30EB-367FD5ADC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AA43055-14C7-1226-16B4-D73E7A9E7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5429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25A11-2E11-64FA-DCDE-7CA205410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063D33-EB0B-A60D-B7AD-BE48EA5A9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2C55D7-C605-CED8-1334-35CA76F4AA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4CE1E8-855E-9983-21E3-7EBB5D6D7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A8C787-20BA-8A15-EF65-33AC3791C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5AB836-5CF1-2091-4A25-C7B52A8C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9666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21265F-D8BE-CA13-D80E-506DA483F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A9C8AA7-86B7-4A48-364D-4882C24D8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856953B-0483-F5B2-2513-1BACABBE8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8C4CD0-50F3-B058-1A38-ECEBAD2C6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EB59FF-5E72-A5A1-31C7-B2FE3483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6D803F-F539-B140-1905-D40E5503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6493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785FDC8-F98E-3481-2C4A-06AB40421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CE4BA2-918F-2570-1000-6D4317383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BCE7BE-5E83-92C4-0741-22A065B2A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311DE-BFCF-479F-AFDA-E3A97AC38318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40335A-EF36-EF6D-7028-AFD52897E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872F48-4336-AFD5-2EC7-D476D7DAB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ED06A-D287-4E35-A734-DF66600EE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0642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FIFA World Cup 2022: Brazil break records in 'Samba' performance against  South Korea">
            <a:extLst>
              <a:ext uri="{FF2B5EF4-FFF2-40B4-BE49-F238E27FC236}">
                <a16:creationId xmlns:a16="http://schemas.microsoft.com/office/drawing/2014/main" id="{543D899E-5489-D476-D945-E2D97F9AA3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" t="1575" r="2593" b="4359"/>
          <a:stretch/>
        </p:blipFill>
        <p:spPr bwMode="auto">
          <a:xfrm>
            <a:off x="5283200" y="3554310"/>
            <a:ext cx="6908800" cy="330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Jude Bellingham shines in England's World Cup win vs. Iran - ESPN">
            <a:extLst>
              <a:ext uri="{FF2B5EF4-FFF2-40B4-BE49-F238E27FC236}">
                <a16:creationId xmlns:a16="http://schemas.microsoft.com/office/drawing/2014/main" id="{6A84DD8E-242E-D58C-0F77-89175D7BC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83200" cy="381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ylian Mbappé rompe su silencio y manda breve mensaje tras perder la final  de Qatar 2022 | TUDN Argentina vs. Francia | TUDN">
            <a:extLst>
              <a:ext uri="{FF2B5EF4-FFF2-40B4-BE49-F238E27FC236}">
                <a16:creationId xmlns:a16="http://schemas.microsoft.com/office/drawing/2014/main" id="{8FBA67AB-B5F0-E62A-B0A4-477BB9CAC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-23812"/>
            <a:ext cx="6908800" cy="362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rgentina ○ Road to World Cup Glory - 2022 - YouTube">
            <a:extLst>
              <a:ext uri="{FF2B5EF4-FFF2-40B4-BE49-F238E27FC236}">
                <a16:creationId xmlns:a16="http://schemas.microsoft.com/office/drawing/2014/main" id="{990F0E7B-CC0D-2053-FD7E-17353A496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5937"/>
            <a:ext cx="5283200" cy="3042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02A4BB4-FB17-BE92-CAC4-6B6D7E507A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Start of the 2022 World Cup</a:t>
            </a:r>
            <a:endParaRPr lang="es-PE" dirty="0">
              <a:solidFill>
                <a:srgbClr val="FFFF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08E527-6FE2-D729-C082-9966D5C145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Today is the day 20th of November</a:t>
            </a:r>
            <a:endParaRPr lang="es-PE" dirty="0">
              <a:solidFill>
                <a:srgbClr val="FFFF00"/>
              </a:solidFill>
            </a:endParaRPr>
          </a:p>
        </p:txBody>
      </p:sp>
      <p:pic>
        <p:nvPicPr>
          <p:cNvPr id="1026" name="Picture 2" descr="2022 FIFA World Cup - Wikipedia">
            <a:extLst>
              <a:ext uri="{FF2B5EF4-FFF2-40B4-BE49-F238E27FC236}">
                <a16:creationId xmlns:a16="http://schemas.microsoft.com/office/drawing/2014/main" id="{CA71B304-95B6-175D-C316-10041F96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262"/>
            <a:ext cx="1994088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2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7FA1026-F9A3-0035-80EC-E564EEA5F66C}"/>
              </a:ext>
            </a:extLst>
          </p:cNvPr>
          <p:cNvSpPr txBox="1"/>
          <p:nvPr/>
        </p:nvSpPr>
        <p:spPr>
          <a:xfrm>
            <a:off x="0" y="0"/>
            <a:ext cx="121920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/>
              <a:t>Today I am going to talk to you about the start of the 2022 World Cup, first I would like to explain to you that this World Cup was the first one that started in winter since summer is too hot in Qatar. Next I want to mention that Argentina won this World Cup after one of the best World Cup finals.</a:t>
            </a:r>
            <a:endParaRPr lang="es-PE" sz="5400" dirty="0"/>
          </a:p>
        </p:txBody>
      </p:sp>
    </p:spTree>
    <p:extLst>
      <p:ext uri="{BB962C8B-B14F-4D97-AF65-F5344CB8AC3E}">
        <p14:creationId xmlns:p14="http://schemas.microsoft.com/office/powerpoint/2010/main" val="17900317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Start of the 2022 World Cup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of the 2022 World Cup</dc:title>
  <dc:creator>Luz Ramos Torres</dc:creator>
  <cp:lastModifiedBy>Luz Ramos Torres</cp:lastModifiedBy>
  <cp:revision>1</cp:revision>
  <dcterms:created xsi:type="dcterms:W3CDTF">2023-11-19T21:42:32Z</dcterms:created>
  <dcterms:modified xsi:type="dcterms:W3CDTF">2023-11-19T21:43:15Z</dcterms:modified>
</cp:coreProperties>
</file>