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3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CC2B5-290A-4C25-86EB-62FFAFA26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2F8E14-B9AA-4175-A91A-7643613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F72F47-8859-413B-B169-13097952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03C0A-ABDD-4E2B-A20F-2B7A9B38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BB116-FC00-4EEE-B2A4-3EE24AC0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939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F177F-26C4-44D3-9AAA-747A76C33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162C8-EAF7-4024-B1DE-E28FCC441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4530D-06EA-4EF8-8F4B-04025854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AB500-F539-417B-8200-863FD5B0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CB34A-0F74-4E8E-889D-FF5C596B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801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01E9BB-90EF-4635-AD6F-BA0DAC06A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148609-862C-431D-BB8E-2C8F520F3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BE82B-8676-40A0-A7E1-92F8D05C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63C41-6738-4A40-8401-644B6F49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9C14D6-55AB-4BC7-9965-1CCFACCF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80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8CF3F-71F5-4F08-BEC9-A7630E28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1E037-29C2-4533-8568-F4EE5F6CB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386D9-B5CC-4033-AFEA-568143B3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670F-BACD-4A4F-B6A5-85291F751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C95621-9EF9-4F6E-A45F-F701ADCE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490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3C001-CE0C-46DC-A1E7-C8E229F7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DED72E-BB57-48B7-8ED0-D41FED29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C0EE1-F402-4E4B-B84E-C1C68829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33777-47AB-4FA5-AC86-B6500A78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7774B6-B578-49D5-A26D-E6AD19CF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42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38645-47E8-4D93-8CBF-30AF630C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D2DEA0-4020-426A-880E-A895F2212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E5CA1B-1984-4543-8FF6-498FB9CA7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952AE4-B0A7-4A0B-9AE5-0252C3A3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6BCECB-9EC6-406E-BE01-655B5774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629DA7-1549-40B1-8DB2-F3A21237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74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6DF92-3B50-45ED-BED0-BB9C1E65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6D4D2F-2E65-4CEB-BC81-2DE4AB8AF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AD1E9D-7328-48D7-9937-5C651C239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8466A1-DE1A-4848-984C-549FDE49D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0E75C7-778A-44FB-8AB7-216CB6747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F83DD4-32A8-4ACE-BFAA-73EDC6B9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0A6A35-5105-4C97-BBF1-C2F0EC9F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6A8F52-1398-4909-B3CD-41214A73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958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A3D79-8FA1-4EE5-8CD2-5EFD1BEE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73F7CD2-9D8B-4919-BE6D-7CECDFC6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0AE935-6048-4FFE-8442-F5E30309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D33D62-43DE-442A-8A3D-2477FB68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174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AC90D-5EC8-4931-9093-CCD0C48A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C3ED75-4A51-4300-9BCE-E780F19E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86C4DD-90E7-4E2E-BB80-0038CC1E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0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E478C-E764-486D-9C2B-52CB6FC0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9AE66-4AC9-4298-8BD6-EA93D202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849C1-C003-4AC7-896F-8EA4AC9BC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0F81B-E7F7-4B0A-B28C-894EE2C1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1FDC5-8DF4-4E95-9875-02E32246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7BAFA7-B750-4006-825F-43D3F33B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853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A8596-5A2C-43B9-AA1F-0524082A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ADB949-E1F9-4BEC-8FF3-7A67A75D5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8DFD4B-A1E4-46FD-84FA-0050574C0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D1C466-BE1B-472C-9046-16C64D5C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F66F4-0B56-449E-A40F-2D2D164D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A73EE-2EA8-4E35-BEF8-6C33C17D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287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A81A8A-17CF-430D-8519-89A41EA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39ADF-7DA4-4352-8823-9D94851F2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E9444-A2FD-42A6-BB0E-390AA1F7C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57EF8-3959-41FE-A65C-45F06F1915C0}" type="datetimeFigureOut">
              <a:rPr lang="es-PE" smtClean="0"/>
              <a:t>9/08/2023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9465D-9747-453A-8ABF-8053D66A9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B49A8-8B54-4789-8508-F97E1BF8A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4431-75E7-47DE-9940-EF0E229DCFA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554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2CFAEC4-7471-41DD-BC23-B00423575B5E}"/>
              </a:ext>
            </a:extLst>
          </p:cNvPr>
          <p:cNvSpPr txBox="1"/>
          <p:nvPr/>
        </p:nvSpPr>
        <p:spPr>
          <a:xfrm>
            <a:off x="8200800" y="5001422"/>
            <a:ext cx="3013313" cy="49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9536">
              <a:spcAft>
                <a:spcPts val="600"/>
              </a:spcAft>
            </a:pPr>
            <a:r>
              <a:rPr lang="es-MX" sz="2632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es-MX" sz="263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Gabriel Pastor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CC5791B-51A2-94B7-4A49-50BB4FACD8EA}"/>
              </a:ext>
            </a:extLst>
          </p:cNvPr>
          <p:cNvSpPr/>
          <p:nvPr/>
        </p:nvSpPr>
        <p:spPr>
          <a:xfrm>
            <a:off x="3835470" y="2116742"/>
            <a:ext cx="7065444" cy="10470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s-ES" sz="6204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A </a:t>
            </a:r>
            <a:r>
              <a:rPr lang="es-ES" sz="6204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day</a:t>
            </a:r>
            <a:r>
              <a:rPr lang="es-ES" sz="6204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6204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like</a:t>
            </a:r>
            <a:r>
              <a:rPr lang="es-ES" sz="6204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s-ES" sz="6204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  <a:reflection stA="45000" endPos="3000" dist="50800" dir="5400000" sy="-100000" algn="bl" rotWithShape="0"/>
                </a:effectLst>
                <a:latin typeface="+mn-lt"/>
                <a:ea typeface="+mn-ea"/>
                <a:cs typeface="+mn-cs"/>
              </a:rPr>
              <a:t>today</a:t>
            </a:r>
            <a:endParaRPr lang="es-ES" sz="6204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  <a:reflection stA="45000" endPos="3000" dist="508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27D234-D950-ED09-2935-9749FB00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24" y="600861"/>
            <a:ext cx="2305376" cy="31176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DC1443-607D-AB8F-CFC4-B9B723D02B3B}"/>
              </a:ext>
            </a:extLst>
          </p:cNvPr>
          <p:cNvSpPr txBox="1"/>
          <p:nvPr/>
        </p:nvSpPr>
        <p:spPr>
          <a:xfrm>
            <a:off x="6095617" y="3638563"/>
            <a:ext cx="4531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400" b="1" dirty="0">
                <a:solidFill>
                  <a:srgbClr val="FFC000"/>
                </a:solidFill>
              </a:rPr>
              <a:t>August 10th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ED2828-4F81-48DD-A466-F690A9CF3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537" y="2816939"/>
            <a:ext cx="3238726" cy="3640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hero-new"/>
              </a:rPr>
              <a:t>Today I am going to talk about </a:t>
            </a:r>
            <a:r>
              <a:rPr lang="en-US" dirty="0">
                <a:latin typeface="proxima-nova"/>
              </a:rPr>
              <a:t>the Battle of Saint Quentin that </a:t>
            </a:r>
            <a:r>
              <a:rPr lang="en-US" sz="2800" dirty="0">
                <a:latin typeface="proxima-nova"/>
              </a:rPr>
              <a:t>took place in France, a day like today in 1557.</a:t>
            </a:r>
          </a:p>
          <a:p>
            <a:pPr marL="0" indent="0">
              <a:buNone/>
            </a:pPr>
            <a:endParaRPr lang="en-US" b="1" dirty="0">
              <a:latin typeface="hero-new"/>
            </a:endParaRPr>
          </a:p>
          <a:p>
            <a:pPr marL="0" indent="0">
              <a:buNone/>
            </a:pPr>
            <a:endParaRPr lang="en-US" sz="1700" b="1" i="0" dirty="0">
              <a:effectLst/>
              <a:latin typeface="hero-new"/>
            </a:endParaRPr>
          </a:p>
          <a:p>
            <a:endParaRPr lang="en-US" sz="1700" dirty="0"/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405F7346-DF18-9114-1E84-0CF491CBE660}"/>
              </a:ext>
            </a:extLst>
          </p:cNvPr>
          <p:cNvSpPr txBox="1">
            <a:spLocks/>
          </p:cNvSpPr>
          <p:nvPr/>
        </p:nvSpPr>
        <p:spPr>
          <a:xfrm>
            <a:off x="7967537" y="706216"/>
            <a:ext cx="3724568" cy="125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hero-new"/>
              </a:rPr>
              <a:t>Good morning teacher and classmates,</a:t>
            </a:r>
            <a:endParaRPr lang="en-US" sz="17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2746816-3F90-3432-CEE1-4BBD864B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35184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18E863-73B2-86C6-F0AE-72359CEFA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4" y="4172834"/>
            <a:ext cx="1889525" cy="25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4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8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9FECB-AD66-4D1A-BC8B-5242C6FF6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8514" y="1467152"/>
            <a:ext cx="4819953" cy="4900763"/>
          </a:xfrm>
        </p:spPr>
        <p:txBody>
          <a:bodyPr>
            <a:normAutofit/>
          </a:bodyPr>
          <a:lstStyle/>
          <a:p>
            <a:pPr algn="just"/>
            <a:r>
              <a:rPr lang="en-US" sz="3200" b="1" i="0" dirty="0">
                <a:effectLst/>
                <a:latin typeface="proxima-nova"/>
              </a:rPr>
              <a:t>First, I would like to explain </a:t>
            </a:r>
            <a:r>
              <a:rPr lang="en-US" sz="3200" b="0" i="0" dirty="0">
                <a:effectLst/>
                <a:latin typeface="proxima-nova"/>
              </a:rPr>
              <a:t>that this battle was part of the Italian War that began in 1551 when Henry II of France declared war against the Roman Emperor Charles V.</a:t>
            </a:r>
            <a:endParaRPr lang="en-US" sz="3200" dirty="0">
              <a:latin typeface="proxima-nova"/>
            </a:endParaRPr>
          </a:p>
          <a:p>
            <a:endParaRPr lang="en-US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5B418C-C187-0ED7-7D07-4C15BC7D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03" y="3605032"/>
            <a:ext cx="1906273" cy="28454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B6C817-89D4-0E35-326A-60FF42856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727" y="3593014"/>
            <a:ext cx="1811197" cy="2857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21C273-3D46-68C2-4F6D-5622815CB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96" y="557953"/>
            <a:ext cx="4195333" cy="303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1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8CF62-9837-4B17-8CA3-182229B11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34" y="1710533"/>
            <a:ext cx="4985470" cy="4437347"/>
          </a:xfrm>
        </p:spPr>
        <p:txBody>
          <a:bodyPr>
            <a:normAutofit/>
          </a:bodyPr>
          <a:lstStyle/>
          <a:p>
            <a:pPr algn="just"/>
            <a:r>
              <a:rPr lang="en-US" sz="3200" b="1" i="0" dirty="0">
                <a:effectLst/>
                <a:latin typeface="proxima-nova"/>
              </a:rPr>
              <a:t>Next, I want to mention that </a:t>
            </a:r>
            <a:r>
              <a:rPr lang="en-US" sz="3200" b="0" i="0" dirty="0">
                <a:effectLst/>
                <a:latin typeface="proxima-nova"/>
              </a:rPr>
              <a:t>i</a:t>
            </a:r>
            <a:r>
              <a:rPr lang="en-US" sz="3200" dirty="0">
                <a:latin typeface="proxima-nova"/>
              </a:rPr>
              <a:t>n this battle, </a:t>
            </a:r>
            <a:r>
              <a:rPr lang="en-US" sz="3200" dirty="0" err="1">
                <a:latin typeface="proxima-nova"/>
              </a:rPr>
              <a:t>Lamoraal</a:t>
            </a:r>
            <a:r>
              <a:rPr lang="en-US" sz="3200" dirty="0">
                <a:latin typeface="proxima-nova"/>
              </a:rPr>
              <a:t>, Duke of Savoy (Spanish Empire) beat </a:t>
            </a:r>
            <a:r>
              <a:rPr lang="en-US" sz="3200" b="0" i="0" dirty="0">
                <a:effectLst/>
                <a:latin typeface="proxima-nova"/>
              </a:rPr>
              <a:t>the Duke of Montmorency (France).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A9902E9-C14A-E82F-4D3D-3EA3292833D5}"/>
              </a:ext>
            </a:extLst>
          </p:cNvPr>
          <p:cNvSpPr txBox="1">
            <a:spLocks/>
          </p:cNvSpPr>
          <p:nvPr/>
        </p:nvSpPr>
        <p:spPr>
          <a:xfrm>
            <a:off x="720572" y="4646980"/>
            <a:ext cx="5080358" cy="1642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>
                <a:latin typeface="proxima-nova"/>
              </a:rPr>
              <a:t>Finally, I will conclude by saying </a:t>
            </a:r>
            <a:r>
              <a:rPr lang="en-US" sz="3200">
                <a:latin typeface="proxima-nova"/>
              </a:rPr>
              <a:t>that they got the peace in 1559.</a:t>
            </a:r>
          </a:p>
          <a:p>
            <a:pPr algn="just"/>
            <a:endParaRPr lang="en-US" sz="3200" dirty="0">
              <a:latin typeface="proxima-nova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2ACDE1-DCEF-FA2D-8FA7-54581855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40" y="1225684"/>
            <a:ext cx="4858426" cy="28210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BEFAFD-81A0-C9D0-6368-24B7F811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079" y="4646980"/>
            <a:ext cx="45148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9809AD7B-66DB-4B59-84E2-B966E5C0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7" y="576984"/>
            <a:ext cx="10951742" cy="57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117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hero-new</vt:lpstr>
      <vt:lpstr>proxima-nova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 - MARIO FERNANDO PASTOR RAMIREZ</dc:creator>
  <cp:lastModifiedBy>MARIO PASTOR</cp:lastModifiedBy>
  <cp:revision>38</cp:revision>
  <dcterms:created xsi:type="dcterms:W3CDTF">2021-11-13T00:33:55Z</dcterms:created>
  <dcterms:modified xsi:type="dcterms:W3CDTF">2023-08-10T02:59:40Z</dcterms:modified>
</cp:coreProperties>
</file>