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34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845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47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61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863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897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508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7781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420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72F12-7547-31F6-5179-56F2694D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38B87F-AF25-0898-EFFC-1C786A846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58A2B-4C9D-FB68-4E9C-DCDC96C1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667D1-7342-19A9-8FEC-461E8ED2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60F83-E516-1B51-F6A7-68834906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39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500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776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338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57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237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31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6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360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588827-73B1-4AE2-8C06-6829BABAAF6C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F396B-ADE3-495F-B8EF-4D917D9D9F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07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bible.knowing-jesus.com/Espa%C3%B1al/topics/La-Existencia-De-Dios" TargetMode="External"/><Relationship Id="rId4" Type="http://schemas.openxmlformats.org/officeDocument/2006/relationships/hyperlink" Target="https://dialnet.unirioja.es/servlet/tesis?codigo=188439#:~:text=Tom%C3%A1s%20de%20Aquino%20mantiene%20que,objeto%20distinto%20del%20mismo%20po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os: significado, clasificación y características">
            <a:extLst>
              <a:ext uri="{FF2B5EF4-FFF2-40B4-BE49-F238E27FC236}">
                <a16:creationId xmlns:a16="http://schemas.microsoft.com/office/drawing/2014/main" id="{1D7E97D1-BC23-8E84-743B-C20F193C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D0DF50-605D-AEC8-4FDB-C9CAFC59B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1401833" y="760469"/>
            <a:ext cx="9755187" cy="2766528"/>
          </a:xfrm>
        </p:spPr>
        <p:txBody>
          <a:bodyPr/>
          <a:lstStyle/>
          <a:p>
            <a:r>
              <a:rPr lang="es-PE" b="1" i="1" u="none" strike="noStrike" dirty="0">
                <a:solidFill>
                  <a:srgbClr val="000000"/>
                </a:solidFill>
                <a:effectLst/>
              </a:rPr>
              <a:t>DIOS ESTÁ VIVO</a:t>
            </a:r>
            <a:r>
              <a:rPr lang="es-PE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2367DE-4FE9-07B9-8204-29F249244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1459825" y="3505209"/>
            <a:ext cx="9755187" cy="550333"/>
          </a:xfrm>
        </p:spPr>
        <p:txBody>
          <a:bodyPr/>
          <a:lstStyle/>
          <a:p>
            <a:r>
              <a:rPr lang="es-PE" dirty="0">
                <a:solidFill>
                  <a:schemeClr val="tx1"/>
                </a:solidFill>
              </a:rPr>
              <a:t>Alumno: Ales Junior De La Cruz Vega</a:t>
            </a:r>
          </a:p>
          <a:p>
            <a:r>
              <a:rPr lang="es-PE" dirty="0">
                <a:solidFill>
                  <a:schemeClr val="tx1"/>
                </a:solidFill>
              </a:rPr>
              <a:t>Profesor: Juan Céspedes</a:t>
            </a:r>
          </a:p>
          <a:p>
            <a:r>
              <a:rPr lang="es-PE" dirty="0">
                <a:solidFill>
                  <a:schemeClr val="tx1"/>
                </a:solidFill>
              </a:rPr>
              <a:t>Fecha: 20/05/2023</a:t>
            </a:r>
          </a:p>
        </p:txBody>
      </p:sp>
    </p:spTree>
    <p:extLst>
      <p:ext uri="{BB962C8B-B14F-4D97-AF65-F5344CB8AC3E}">
        <p14:creationId xmlns:p14="http://schemas.microsoft.com/office/powerpoint/2010/main" val="84428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▷ 300+ FOTOS DE DIOS ¡Gózate en su Poder y su Presencia!">
            <a:extLst>
              <a:ext uri="{FF2B5EF4-FFF2-40B4-BE49-F238E27FC236}">
                <a16:creationId xmlns:a16="http://schemas.microsoft.com/office/drawing/2014/main" id="{B84EB0DA-263F-DFE3-CDBE-0B528838C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43A67-FFCB-620C-0EDF-AD75E868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7542"/>
            <a:ext cx="10396882" cy="1151965"/>
          </a:xfrm>
        </p:spPr>
        <p:txBody>
          <a:bodyPr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ARGUMENTOS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482AE-E439-4528-99C4-14F81694B676}"/>
              </a:ext>
            </a:extLst>
          </p:cNvPr>
          <p:cNvSpPr txBox="1"/>
          <p:nvPr/>
        </p:nvSpPr>
        <p:spPr>
          <a:xfrm>
            <a:off x="2816071" y="1464841"/>
            <a:ext cx="6136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PE" sz="1800" dirty="0">
                <a:solidFill>
                  <a:schemeClr val="accent1"/>
                </a:solidFill>
              </a:rPr>
              <a:t>CITAS BIBLICAS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12FDA-CA21-4859-9E01-BED29EBAB9D4}"/>
              </a:ext>
            </a:extLst>
          </p:cNvPr>
          <p:cNvSpPr txBox="1"/>
          <p:nvPr/>
        </p:nvSpPr>
        <p:spPr>
          <a:xfrm>
            <a:off x="2060186" y="3766322"/>
            <a:ext cx="6136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Gálatas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2:20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3AE4B-4800-4533-941D-27ADBDF6A78F}"/>
              </a:ext>
            </a:extLst>
          </p:cNvPr>
          <p:cNvSpPr txBox="1"/>
          <p:nvPr/>
        </p:nvSpPr>
        <p:spPr>
          <a:xfrm>
            <a:off x="1900519" y="2391809"/>
            <a:ext cx="6136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 Romanos 1:20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A5D83-FC53-4AA6-9662-A405A4FF4FA9}"/>
              </a:ext>
            </a:extLst>
          </p:cNvPr>
          <p:cNvSpPr txBox="1"/>
          <p:nvPr/>
        </p:nvSpPr>
        <p:spPr>
          <a:xfrm>
            <a:off x="7586179" y="3766322"/>
            <a:ext cx="6136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Hébréo 11:6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A173A-1D52-4A5E-9F91-FE9A16FA69D7}"/>
              </a:ext>
            </a:extLst>
          </p:cNvPr>
          <p:cNvSpPr txBox="1"/>
          <p:nvPr/>
        </p:nvSpPr>
        <p:spPr>
          <a:xfrm>
            <a:off x="2649816" y="4667688"/>
            <a:ext cx="6136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Tesalonicenses 4:16-17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D0A1B-F469-43B9-AC0B-0308D383AEB4}"/>
              </a:ext>
            </a:extLst>
          </p:cNvPr>
          <p:cNvSpPr txBox="1"/>
          <p:nvPr/>
        </p:nvSpPr>
        <p:spPr>
          <a:xfrm>
            <a:off x="7554598" y="2355196"/>
            <a:ext cx="6136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Éxodo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98764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uperada la discusión Russell-Copleston sobre la existencia de Dios •  Tendencias21">
            <a:extLst>
              <a:ext uri="{FF2B5EF4-FFF2-40B4-BE49-F238E27FC236}">
                <a16:creationId xmlns:a16="http://schemas.microsoft.com/office/drawing/2014/main" id="{4A35F6C8-5900-D946-B8CA-17279B04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36E876-0B00-D7D9-FA88-7D8DBC0A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DIOS ESTA EN NOSOTROS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5404C5-A575-95CB-E75F-0E0C5F52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¿Para ti está vivo? </a:t>
            </a:r>
          </a:p>
          <a:p>
            <a:pPr marL="0" indent="0" algn="ctr">
              <a:buNone/>
            </a:pPr>
            <a:r>
              <a:rPr lang="es-P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¿Qué significa realmente para ti?</a:t>
            </a:r>
            <a:endParaRPr lang="es-P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P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¿En tu vida, en que notas a un Dios realmente vivo?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3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1106E-6353-76D0-81EB-948EE3BC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CA8EE-BF19-98C7-6F5C-9B51A516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voluntad de Dios es el principio por el cual debemos vivir cada día, y pedirle su guía y provisión es importante para vivir de manera independiente.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Dios es el creador del universo y de la vida, y es necesario creer en Él para acercarse a Él.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7197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inado de María">
            <a:extLst>
              <a:ext uri="{FF2B5EF4-FFF2-40B4-BE49-F238E27FC236}">
                <a16:creationId xmlns:a16="http://schemas.microsoft.com/office/drawing/2014/main" id="{11CF8276-72F1-8DAC-CE7F-37498302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CC79E9-2D48-45F4-42FD-E8060013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Referencias BIBLIOGRAFICAS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9A3CB-B36B-8958-33C5-80D62013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0000">
              <a:lnSpc>
                <a:spcPct val="100000"/>
              </a:lnSpc>
            </a:pPr>
            <a:r>
              <a:rPr lang="es-PE" sz="1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Luis, G. G. Á. (2004). </a:t>
            </a:r>
            <a:r>
              <a:rPr lang="es-PE" sz="14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poder de dios según Tomás de Aquino</a:t>
            </a:r>
            <a:r>
              <a:rPr lang="es-PE" sz="1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Dialnet. </a:t>
            </a:r>
            <a:r>
              <a:rPr lang="es-PE" sz="1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https://dialnet.unirioja.es/servlet/tesis?codigo=188439#:~:text=Tom%C3%A1s%20de%20Aquino%20mantiene%20que,objeto%20distinto%20del%20mismo%20poder</a:t>
            </a:r>
            <a:r>
              <a:rPr lang="es-PE" sz="1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PE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-450000">
              <a:lnSpc>
                <a:spcPct val="100000"/>
              </a:lnSpc>
              <a:spcAft>
                <a:spcPts val="800"/>
              </a:spcAft>
              <a:buNone/>
            </a:pPr>
            <a:endParaRPr lang="es-PE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0000">
              <a:lnSpc>
                <a:spcPct val="100000"/>
              </a:lnSpc>
            </a:pPr>
            <a:r>
              <a:rPr lang="es-PE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Anónimo. 11 </a:t>
            </a:r>
            <a:r>
              <a:rPr lang="es-PE" sz="14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Bible</a:t>
            </a:r>
            <a:r>
              <a:rPr lang="es-PE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verses </a:t>
            </a:r>
            <a:r>
              <a:rPr lang="es-PE" sz="14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lang="es-PE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Existencia De Dios</a:t>
            </a:r>
            <a:r>
              <a:rPr lang="es-P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(2023). </a:t>
            </a:r>
            <a:r>
              <a:rPr lang="es-PE" sz="1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https://bible.knowing-jesus.com/Espa%C3%B1al/topics/La-Existencia-De-Dios</a:t>
            </a:r>
            <a:r>
              <a:rPr lang="es-P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88851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1854</TotalTime>
  <Words>211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 principal</vt:lpstr>
      <vt:lpstr>DIOS ESTÁ VIVO </vt:lpstr>
      <vt:lpstr>Presentación de PowerPoint</vt:lpstr>
      <vt:lpstr>ARGUMENTOS</vt:lpstr>
      <vt:lpstr>DIOS ESTA EN NOSOTROS</vt:lpstr>
      <vt:lpstr>Conclusiones</vt:lpstr>
      <vt:lpstr>Referencias BIBLIOGRAFICAS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ESTÁ VIVO </dc:title>
  <dc:creator>Ales Junior De La Cruz Vega</dc:creator>
  <cp:lastModifiedBy>Ales Junior De La Cruz Vega</cp:lastModifiedBy>
  <cp:revision>7</cp:revision>
  <dcterms:created xsi:type="dcterms:W3CDTF">2023-05-20T22:45:23Z</dcterms:created>
  <dcterms:modified xsi:type="dcterms:W3CDTF">2023-05-26T02:19:24Z</dcterms:modified>
</cp:coreProperties>
</file>