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8" r:id="rId3"/>
    <p:sldId id="259" r:id="rId4"/>
    <p:sldId id="261" r:id="rId5"/>
    <p:sldId id="262" r:id="rId6"/>
    <p:sldId id="263" r:id="rId7"/>
    <p:sldId id="269" r:id="rId8"/>
    <p:sldId id="267" r:id="rId9"/>
    <p:sldId id="266" r:id="rId10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A0951-B055-3572-BA9A-C4BACE41C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61BB66-FB86-C076-BDA0-1BE2EAB65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E636BE-362F-684E-8919-F599023F6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7B04-10CD-4CCB-BD96-1DC47CA3CB33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9CCD85-CD2F-BDF6-CEB0-ACBCF6FD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0D82A7-F7F2-3AA7-B3CA-CFE9954C3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29-1945-47D9-9833-03EC488F2C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6242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98E6B-4FBF-8435-1FFE-2F42CB0E9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8FF648-902E-6C56-788C-0265DC81C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5C23AC-DA59-B541-B29B-12C874C9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7B04-10CD-4CCB-BD96-1DC47CA3CB33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DF2C15-03C6-1F37-3AAD-7947CFA36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3410A-AD97-BE2D-C3C4-C1E1A942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29-1945-47D9-9833-03EC488F2C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32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44187B-E557-06AE-99FE-74BC61BEF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72166D-8BEA-54C9-90CB-1C81499F8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B92643-A1D0-C719-0F2D-8499520D1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7B04-10CD-4CCB-BD96-1DC47CA3CB33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34C91C-872A-CB9C-0657-B12EB11D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63D629-5028-1886-709C-6E8CBEB1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29-1945-47D9-9833-03EC488F2C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746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D55F81-472A-BED0-4D31-E3EA7DA0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FE8452-C647-C8BE-4209-3E4D90D9D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0C5E44-F714-95C8-BB0D-FA6166A2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7B04-10CD-4CCB-BD96-1DC47CA3CB33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0B7200-26FA-5FFA-1773-5101FB33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6407B8-2DDD-2A31-422E-A2030B5E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29-1945-47D9-9833-03EC488F2C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079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5F1F33-6EDE-B663-6310-737DA3CC8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783A9B-646A-4879-AB0E-1AD57D1D6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370B5B-D857-B68A-EC2D-D3387C38C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7B04-10CD-4CCB-BD96-1DC47CA3CB33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DB8C92-4B25-5773-09A2-DFD524B90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FEF9-1358-101E-F404-B8EEA4B05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29-1945-47D9-9833-03EC488F2C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78116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74398-D8C3-188E-5BF7-F7670B69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649739-29E2-9F52-CC82-567DD3726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A7EA50-3DB9-FC8A-DB59-C85B49DBC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39183F-6916-96BF-6B34-9E3013496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7B04-10CD-4CCB-BD96-1DC47CA3CB33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AFB2CA-9650-072B-D842-3B45F746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047699-BFD1-689D-49CF-0C3D04AA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29-1945-47D9-9833-03EC488F2C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11283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6BB3F4-282B-63AB-1216-3DF70075B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97F121-0A2B-F517-D806-063F998CB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288DF0-078E-5164-3BFA-E2EEF67BF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D8E4DA-72D1-066E-4250-8CAF324B70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BDC0D60-EF39-BC11-E200-87D6A727B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FFC747-80BD-ACE8-2389-B692B47A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7B04-10CD-4CCB-BD96-1DC47CA3CB33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72CD28-FCAA-0F30-CD2D-744A7F6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665B48F-D14E-51C2-EBE1-9A08F3958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29-1945-47D9-9833-03EC488F2C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639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7D293-1828-DEE4-18FC-C19065BF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97D307-38F2-17D8-0739-D7382785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7B04-10CD-4CCB-BD96-1DC47CA3CB33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8A4EFF9-4E5F-1A16-C5A0-867D71C81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6E0D1A-A0F0-E671-FC7A-5E660A1CF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29-1945-47D9-9833-03EC488F2C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951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83AE64-2649-B29E-1E2C-8CDA8CEF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7B04-10CD-4CCB-BD96-1DC47CA3CB33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42A7744-A493-E79A-B2AD-CB7CDFDD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679B089-92DA-2915-7057-B31294CEE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29-1945-47D9-9833-03EC488F2C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7874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4C9E88-115D-E623-0DB7-FE5BC4541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F96E73-D216-02ED-B78D-7A1BB2B3E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735CCB-E62F-9CDF-FF0B-B27A02576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D6CF67-2F1C-9077-E64F-0B060CA3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7B04-10CD-4CCB-BD96-1DC47CA3CB33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8FB532-F35E-4995-6C2D-9E5949E76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47F688-5C9D-93D0-6E24-FE37A259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29-1945-47D9-9833-03EC488F2C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633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340C3-5695-DC2C-2DFA-D3EA3714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BF18B7D-9A06-231E-A86F-B07EE140D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078E2E-3836-4E2D-DDEC-6F9641D57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0FBF63-FB7C-BEC0-5015-80F7FA62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7B04-10CD-4CCB-BD96-1DC47CA3CB33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5C8367-0B45-E330-C971-1D77F5A3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F1B1F-4F7A-10C1-F2DF-68D40988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29-1945-47D9-9833-03EC488F2C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900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CAE64AF-3E69-179E-9070-D1F737A69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E5B7B0-751C-8BD4-CA6E-AA22901C3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ECB1D7-90E0-C3A6-79C4-69019884E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C7B04-10CD-4CCB-BD96-1DC47CA3CB33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5CC172-D6C8-24F2-EC56-B996C6C64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F4B100-4E9D-B400-C1E7-A5A45D1E5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4C729-1945-47D9-9833-03EC488F2CF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91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coplus.com/otorrinolaringologia/partes-nariz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D6CEFE3-1EE0-F19F-B778-8373D160A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5790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B73D749-1E1B-1A20-65FA-9219AB4C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601" y="301486"/>
            <a:ext cx="9549381" cy="1255466"/>
          </a:xfrm>
        </p:spPr>
        <p:txBody>
          <a:bodyPr>
            <a:normAutofit fontScale="90000"/>
          </a:bodyPr>
          <a:lstStyle/>
          <a:p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s-PE" dirty="0">
                <a:latin typeface="Arial Black" panose="020B0A04020102020204" pitchFamily="34" charset="0"/>
                <a:cs typeface="Arial" panose="020B0604020202020204" pitchFamily="34" charset="0"/>
              </a:rPr>
              <a:t>El   Sentido  del Olfato </a:t>
            </a:r>
            <a:br>
              <a:rPr lang="es-PE" dirty="0"/>
            </a:br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3C562F8-D01D-9DA0-55C9-27F369A95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6" y="87301"/>
            <a:ext cx="1024217" cy="16033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4F9928-B024-855B-C427-03CEDEDA1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213" y="1129770"/>
            <a:ext cx="5419814" cy="493209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B0BDD04-D440-A0DA-42E3-808E7BB5C5BE}"/>
              </a:ext>
            </a:extLst>
          </p:cNvPr>
          <p:cNvSpPr txBox="1"/>
          <p:nvPr/>
        </p:nvSpPr>
        <p:spPr>
          <a:xfrm>
            <a:off x="2642618" y="4327202"/>
            <a:ext cx="9549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Alumno    :  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Mathias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Vega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Céspedes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Grado y Sección :    2do de secundaria ´´A´´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curso    :  Ciencia y Tecnología 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profesor    :   Juan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Céspedes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1F1734-F52E-D082-AD7A-B8AB49259FA9}"/>
              </a:ext>
            </a:extLst>
          </p:cNvPr>
          <p:cNvSpPr txBox="1"/>
          <p:nvPr/>
        </p:nvSpPr>
        <p:spPr>
          <a:xfrm>
            <a:off x="3971775" y="6061861"/>
            <a:ext cx="56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latin typeface="Arial Black" panose="020B0A04020102020204" pitchFamily="34" charset="0"/>
              </a:rPr>
              <a:t>                                    </a:t>
            </a:r>
            <a:endParaRPr lang="es-PE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57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154E5F-C6FD-E0BD-2E80-97BE6A111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66"/>
            <a:ext cx="12192000" cy="68664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0DE754-5A83-F74B-539F-374920DF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latin typeface="Arial Black" panose="020B0A04020102020204" pitchFamily="34" charset="0"/>
              </a:rPr>
              <a:t>Introducción</a:t>
            </a:r>
            <a:endParaRPr lang="es-PE" sz="3600" dirty="0">
              <a:latin typeface="Arial Black" panose="020B0A04020102020204" pitchFamily="34" charset="0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295E314-7C74-D44C-A48D-435903C0C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4158"/>
            <a:ext cx="10515600" cy="4351338"/>
          </a:xfrm>
        </p:spPr>
        <p:txBody>
          <a:bodyPr>
            <a:norm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Esta presentación se a elaborado con el fin de dar a conocer para que nos sirve el sentido del olfato; su anatomía; y los trastornos que nos pueden llegar a pasar si no cuidamos adecuadamente nuestra nariz.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Objetivos: dar a conocer las partes de la nariz ; a que se deben los trastornos y cuidar más nuestras nariz. </a:t>
            </a:r>
          </a:p>
        </p:txBody>
      </p:sp>
    </p:spTree>
    <p:extLst>
      <p:ext uri="{BB962C8B-B14F-4D97-AF65-F5344CB8AC3E}">
        <p14:creationId xmlns:p14="http://schemas.microsoft.com/office/powerpoint/2010/main" val="1732266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22D2412-15CB-F4EC-EB86-A2B276BA8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0FF2FA6-3413-7573-81FD-1EF0649029E3}"/>
              </a:ext>
            </a:extLst>
          </p:cNvPr>
          <p:cNvSpPr/>
          <p:nvPr/>
        </p:nvSpPr>
        <p:spPr>
          <a:xfrm>
            <a:off x="838200" y="543697"/>
            <a:ext cx="10515600" cy="939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F560333-EADA-DB8B-7617-97D884CCB85A}"/>
              </a:ext>
            </a:extLst>
          </p:cNvPr>
          <p:cNvSpPr txBox="1"/>
          <p:nvPr/>
        </p:nvSpPr>
        <p:spPr>
          <a:xfrm>
            <a:off x="1967813" y="690088"/>
            <a:ext cx="8256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Arial Black" panose="020B0A04020102020204" pitchFamily="34" charset="0"/>
              </a:rPr>
              <a:t>Nariz</a:t>
            </a:r>
            <a:endParaRPr lang="es-PE" sz="3600" dirty="0">
              <a:latin typeface="Arial Black" panose="020B0A040201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C5B6F2E-8C31-9448-2313-690BEB460388}"/>
              </a:ext>
            </a:extLst>
          </p:cNvPr>
          <p:cNvSpPr/>
          <p:nvPr/>
        </p:nvSpPr>
        <p:spPr>
          <a:xfrm>
            <a:off x="197709" y="2175604"/>
            <a:ext cx="5766486" cy="29812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93645B2-0D82-D6C4-21D6-1A6C4F4A447C}"/>
              </a:ext>
            </a:extLst>
          </p:cNvPr>
          <p:cNvSpPr txBox="1"/>
          <p:nvPr/>
        </p:nvSpPr>
        <p:spPr>
          <a:xfrm>
            <a:off x="502508" y="2496360"/>
            <a:ext cx="5371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 nariz es una parte esencial para el ser humano ; ya que nos hace distinguir los diferentes tipos de olores que existen.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1F118F-CDFD-58CE-B54E-2B64478D139C}"/>
              </a:ext>
            </a:extLst>
          </p:cNvPr>
          <p:cNvSpPr txBox="1"/>
          <p:nvPr/>
        </p:nvSpPr>
        <p:spPr>
          <a:xfrm>
            <a:off x="502508" y="4009707"/>
            <a:ext cx="5461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Los olores también están relacionados con la memoria.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44A78BA-26E6-6A21-3D27-2A2630926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250" y="1754099"/>
            <a:ext cx="4011516" cy="363353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FA5408B-0FFC-B2D8-AFCB-0E4479A4EE61}"/>
              </a:ext>
            </a:extLst>
          </p:cNvPr>
          <p:cNvSpPr txBox="1"/>
          <p:nvPr/>
        </p:nvSpPr>
        <p:spPr>
          <a:xfrm>
            <a:off x="6095999" y="5265403"/>
            <a:ext cx="635137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:https://www.freepik.es/vector-premium/chico-lindo-que-huele-comida-vector-ilustracion_29917451.htm .  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9783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75AD264-CAC3-58CC-77AF-DC07BFDD6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DAFFE4F-E9FE-1AF0-C842-DDD61E52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893"/>
            <a:ext cx="10515600" cy="1325563"/>
          </a:xfrm>
        </p:spPr>
        <p:txBody>
          <a:bodyPr/>
          <a:lstStyle/>
          <a:p>
            <a:r>
              <a:rPr lang="es-ES" dirty="0"/>
              <a:t>                     </a:t>
            </a:r>
            <a:r>
              <a:rPr lang="es-ES" sz="3600" dirty="0">
                <a:latin typeface="Arial Black" panose="020B0A04020102020204" pitchFamily="34" charset="0"/>
                <a:cs typeface="Arial" panose="020B0604020202020204" pitchFamily="34" charset="0"/>
              </a:rPr>
              <a:t>Anatomía de la nariz </a:t>
            </a:r>
            <a:endParaRPr lang="es-PE" sz="3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7FECD41-E0C6-4583-58F8-79ED7C9D0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461" y="1391100"/>
            <a:ext cx="5439172" cy="40757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6110249-B2A2-2BDE-97DD-14AAE9FD020C}"/>
              </a:ext>
            </a:extLst>
          </p:cNvPr>
          <p:cNvSpPr txBox="1"/>
          <p:nvPr/>
        </p:nvSpPr>
        <p:spPr>
          <a:xfrm>
            <a:off x="0" y="5778153"/>
            <a:ext cx="6582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Figura 2 : https://medicoplus.com/otorrinolaringologia/partes-nariz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0B4AF239-92E2-B8B4-E3C4-73F1DE6D3A66}"/>
              </a:ext>
            </a:extLst>
          </p:cNvPr>
          <p:cNvSpPr/>
          <p:nvPr/>
        </p:nvSpPr>
        <p:spPr>
          <a:xfrm>
            <a:off x="6285470" y="1631224"/>
            <a:ext cx="5672170" cy="36309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C86CF70-F5E0-5DBC-DAB9-2E5995E8F9CB}"/>
              </a:ext>
            </a:extLst>
          </p:cNvPr>
          <p:cNvSpPr txBox="1"/>
          <p:nvPr/>
        </p:nvSpPr>
        <p:spPr>
          <a:xfrm>
            <a:off x="6367849" y="1727869"/>
            <a:ext cx="54391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*Hueso nasal: responsables de la forma de la nariz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*Lóbulo: punta de la nariz 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*Puente: parte más dura de la nariz externa, da rigidez a la nariz   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*dorso   : parte más blanda 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*Narinas: aberturas naturales de la nariz  </a:t>
            </a:r>
          </a:p>
          <a:p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*Surco   : región donde termina la nariz </a:t>
            </a:r>
          </a:p>
          <a:p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*Tabique nasal : separa la fosas nasales formadas por huesos y cartílagos </a:t>
            </a:r>
          </a:p>
          <a:p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406530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E507F0A-B7D0-8266-F83D-3644CC571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4" y="0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F7F8251-F152-C524-15EA-F6D3F589B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70" y="26258"/>
            <a:ext cx="10515600" cy="1325563"/>
          </a:xfrm>
        </p:spPr>
        <p:txBody>
          <a:bodyPr/>
          <a:lstStyle/>
          <a:p>
            <a:r>
              <a:rPr lang="es-ES" dirty="0"/>
              <a:t>                  </a:t>
            </a:r>
            <a:r>
              <a:rPr lang="es-ES" sz="3600" dirty="0">
                <a:latin typeface="Arial Black" panose="020B0A04020102020204" pitchFamily="34" charset="0"/>
              </a:rPr>
              <a:t>Anatomía de la nariz </a:t>
            </a:r>
            <a:endParaRPr lang="es-PE" sz="3600" dirty="0">
              <a:latin typeface="Arial Black" panose="020B0A04020102020204" pitchFamily="34" charset="0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280E5FF-7958-CD99-74B6-7BBE6211A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893" y="1253330"/>
            <a:ext cx="5439172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FB27CDA-A257-57CE-D22F-43B1551BC237}"/>
              </a:ext>
            </a:extLst>
          </p:cNvPr>
          <p:cNvSpPr txBox="1"/>
          <p:nvPr/>
        </p:nvSpPr>
        <p:spPr>
          <a:xfrm>
            <a:off x="-65904" y="5842335"/>
            <a:ext cx="6046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Figura 3 : https://paradigmia.com/curso/anatomia-humana/modulos/generalidades-y-esplacnologia-de-cabeza-y-cuello/temas/partes-de-la-nariz/    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5680D78-A12E-FBD6-41B9-BDB30C8FD41E}"/>
              </a:ext>
            </a:extLst>
          </p:cNvPr>
          <p:cNvSpPr/>
          <p:nvPr/>
        </p:nvSpPr>
        <p:spPr>
          <a:xfrm>
            <a:off x="5807534" y="950441"/>
            <a:ext cx="6359612" cy="58761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75514E4-E831-0C5F-7022-7029CBE74E63}"/>
              </a:ext>
            </a:extLst>
          </p:cNvPr>
          <p:cNvSpPr txBox="1"/>
          <p:nvPr/>
        </p:nvSpPr>
        <p:spPr>
          <a:xfrm>
            <a:off x="5896909" y="1181448"/>
            <a:ext cx="653988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*Fosas nasales: orificios cubiertos de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vellocidades;es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donde se calienta el aire inspirado</a:t>
            </a: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*Cavidad nasal: cámara donde llega el aire tras atravesar las fosas nasales.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*Cilios: prolongaciones microscópicas de las células olfativas.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*Vestíbulo: primera región de la cavidad nasal; ósea la que comunica con las fosas nasales.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*Cornete inferior: huesos que se ubican en las partes laterales de la cavidad nasal; humidifican; calientan y filtran el aire.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*cornete medio: calienta, filtra y humedece aire.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*cornete superior: humificación; filtrado y calentamiento del aire.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*membrana mucosa: pituitaria amarilla: albergan las células olfativas. </a:t>
            </a:r>
          </a:p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Pituitaria roja: produce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moco;filtrar;humeder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y calentar     aire antes de que llegue a la faringe. 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FB7294-7EBD-F98A-8B61-6C741BC96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11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A2C1AB-0B3E-5EEC-DC5C-592CE9FE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031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dirty="0">
                <a:latin typeface="Arial Black" panose="020B0A04020102020204" pitchFamily="34" charset="0"/>
              </a:rPr>
              <a:t> Trastornos  del Olfato </a:t>
            </a:r>
            <a:endParaRPr lang="es-PE" sz="3600" dirty="0">
              <a:latin typeface="Arial Black" panose="020B0A040201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DA76C0-F670-9AE2-B33E-76F2A8E870DE}"/>
              </a:ext>
            </a:extLst>
          </p:cNvPr>
          <p:cNvSpPr/>
          <p:nvPr/>
        </p:nvSpPr>
        <p:spPr>
          <a:xfrm>
            <a:off x="222422" y="1575594"/>
            <a:ext cx="2504304" cy="5883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1B0BEBA-038B-AB2E-BD63-EC883E294CBD}"/>
              </a:ext>
            </a:extLst>
          </p:cNvPr>
          <p:cNvSpPr txBox="1"/>
          <p:nvPr/>
        </p:nvSpPr>
        <p:spPr>
          <a:xfrm>
            <a:off x="222422" y="1662780"/>
            <a:ext cx="2949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     Hiposmia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FFE237F3-98B5-DE44-018E-356D9BB4DE5E}"/>
              </a:ext>
            </a:extLst>
          </p:cNvPr>
          <p:cNvSpPr/>
          <p:nvPr/>
        </p:nvSpPr>
        <p:spPr>
          <a:xfrm>
            <a:off x="3039762" y="1575594"/>
            <a:ext cx="2504304" cy="58831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DA950BB-115D-6669-1008-96E38428872D}"/>
              </a:ext>
            </a:extLst>
          </p:cNvPr>
          <p:cNvSpPr/>
          <p:nvPr/>
        </p:nvSpPr>
        <p:spPr>
          <a:xfrm>
            <a:off x="6096000" y="1575594"/>
            <a:ext cx="5257800" cy="6898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D394CE-D2B2-5C77-347A-CC08333557DB}"/>
              </a:ext>
            </a:extLst>
          </p:cNvPr>
          <p:cNvSpPr txBox="1"/>
          <p:nvPr/>
        </p:nvSpPr>
        <p:spPr>
          <a:xfrm>
            <a:off x="6206696" y="1575594"/>
            <a:ext cx="507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Reducción de la capacidad para detectar olores.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AE2E5CB-D06F-5F72-A9CB-FCA1123D0E1B}"/>
              </a:ext>
            </a:extLst>
          </p:cNvPr>
          <p:cNvSpPr/>
          <p:nvPr/>
        </p:nvSpPr>
        <p:spPr>
          <a:xfrm>
            <a:off x="222422" y="2652584"/>
            <a:ext cx="2504304" cy="58831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DEC6702-BD60-071B-EF1D-5C1904431691}"/>
              </a:ext>
            </a:extLst>
          </p:cNvPr>
          <p:cNvSpPr txBox="1"/>
          <p:nvPr/>
        </p:nvSpPr>
        <p:spPr>
          <a:xfrm>
            <a:off x="387178" y="2781856"/>
            <a:ext cx="2183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       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Anosmia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A89705BC-507A-D4A8-58BF-A7DD4717EC5A}"/>
              </a:ext>
            </a:extLst>
          </p:cNvPr>
          <p:cNvSpPr/>
          <p:nvPr/>
        </p:nvSpPr>
        <p:spPr>
          <a:xfrm>
            <a:off x="3039762" y="2652584"/>
            <a:ext cx="2504304" cy="588317"/>
          </a:xfrm>
          <a:prstGeom prst="righ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FC2F48C-BDF2-168F-8C7E-37E017A0DB86}"/>
              </a:ext>
            </a:extLst>
          </p:cNvPr>
          <p:cNvSpPr/>
          <p:nvPr/>
        </p:nvSpPr>
        <p:spPr>
          <a:xfrm>
            <a:off x="6096000" y="2731189"/>
            <a:ext cx="5257800" cy="58831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ABBB0FD-BC66-8F1D-6B99-268F15E3D6A0}"/>
              </a:ext>
            </a:extLst>
          </p:cNvPr>
          <p:cNvSpPr txBox="1"/>
          <p:nvPr/>
        </p:nvSpPr>
        <p:spPr>
          <a:xfrm>
            <a:off x="6239133" y="2840681"/>
            <a:ext cx="5013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     Total incapacidad para detectar olores.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CE017C8-379A-1278-9817-60AA9EC625A3}"/>
              </a:ext>
            </a:extLst>
          </p:cNvPr>
          <p:cNvSpPr/>
          <p:nvPr/>
        </p:nvSpPr>
        <p:spPr>
          <a:xfrm>
            <a:off x="222422" y="3867771"/>
            <a:ext cx="2504304" cy="5883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3D8DB63-F012-1213-D6E9-0D04358645FB}"/>
              </a:ext>
            </a:extLst>
          </p:cNvPr>
          <p:cNvSpPr txBox="1"/>
          <p:nvPr/>
        </p:nvSpPr>
        <p:spPr>
          <a:xfrm>
            <a:off x="383060" y="3977263"/>
            <a:ext cx="2183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     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Fantosmia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A52A2E43-D9FE-0198-559F-6F75669CCD55}"/>
              </a:ext>
            </a:extLst>
          </p:cNvPr>
          <p:cNvSpPr/>
          <p:nvPr/>
        </p:nvSpPr>
        <p:spPr>
          <a:xfrm>
            <a:off x="3039762" y="3867771"/>
            <a:ext cx="2504304" cy="588317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92DAEB4-BCCB-5FC8-1803-B4E4E3A57EA1}"/>
              </a:ext>
            </a:extLst>
          </p:cNvPr>
          <p:cNvSpPr/>
          <p:nvPr/>
        </p:nvSpPr>
        <p:spPr>
          <a:xfrm>
            <a:off x="6067426" y="3787103"/>
            <a:ext cx="5286374" cy="9093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7511B04-86D4-963A-6150-16D9AA4D6E6A}"/>
              </a:ext>
            </a:extLst>
          </p:cNvPr>
          <p:cNvSpPr txBox="1"/>
          <p:nvPr/>
        </p:nvSpPr>
        <p:spPr>
          <a:xfrm>
            <a:off x="6239133" y="3887854"/>
            <a:ext cx="4720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Sensación de percibir un olor que en realidad no esta presente.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45C2F85-B1CE-1BE8-663F-17EAE76122BE}"/>
              </a:ext>
            </a:extLst>
          </p:cNvPr>
          <p:cNvSpPr/>
          <p:nvPr/>
        </p:nvSpPr>
        <p:spPr>
          <a:xfrm>
            <a:off x="222422" y="5049795"/>
            <a:ext cx="2504304" cy="6590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7D853B4-D59A-2D8F-28A8-2437B771B7D3}"/>
              </a:ext>
            </a:extLst>
          </p:cNvPr>
          <p:cNvSpPr txBox="1"/>
          <p:nvPr/>
        </p:nvSpPr>
        <p:spPr>
          <a:xfrm>
            <a:off x="300681" y="5194642"/>
            <a:ext cx="2113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Paranosmia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DBD3AF37-F81F-964A-1324-2F1CB280B7FB}"/>
              </a:ext>
            </a:extLst>
          </p:cNvPr>
          <p:cNvSpPr/>
          <p:nvPr/>
        </p:nvSpPr>
        <p:spPr>
          <a:xfrm>
            <a:off x="3039762" y="5049795"/>
            <a:ext cx="2586681" cy="7825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5EBB198-235D-4859-3497-D5094115E405}"/>
              </a:ext>
            </a:extLst>
          </p:cNvPr>
          <p:cNvSpPr/>
          <p:nvPr/>
        </p:nvSpPr>
        <p:spPr>
          <a:xfrm>
            <a:off x="6096000" y="5062837"/>
            <a:ext cx="5257800" cy="8436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D81283B-FC0E-18B2-E1EF-19C9F3735C27}"/>
              </a:ext>
            </a:extLst>
          </p:cNvPr>
          <p:cNvSpPr txBox="1"/>
          <p:nvPr/>
        </p:nvSpPr>
        <p:spPr>
          <a:xfrm>
            <a:off x="6280320" y="5192358"/>
            <a:ext cx="4972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Cambio en la precepción normal de los olores.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4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56C194-BCBB-2C2B-BCAF-4FE742807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955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ADE992E-7863-AAD5-2781-BEE89E38F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37" y="365125"/>
            <a:ext cx="11804821" cy="1325563"/>
          </a:xfrm>
        </p:spPr>
        <p:txBody>
          <a:bodyPr/>
          <a:lstStyle/>
          <a:p>
            <a:r>
              <a:rPr lang="es-ES" dirty="0"/>
              <a:t>  </a:t>
            </a:r>
            <a:r>
              <a:rPr lang="es-ES" sz="3600" dirty="0">
                <a:latin typeface="Arial Black" panose="020B0A04020102020204" pitchFamily="34" charset="0"/>
              </a:rPr>
              <a:t>¿ A que se deben los trastornos del    olfato?</a:t>
            </a:r>
            <a:endParaRPr lang="es-PE" sz="3600" dirty="0">
              <a:latin typeface="Arial Black" panose="020B0A04020102020204" pitchFamily="34" charset="0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B93BD5D-B616-AF79-7F87-CE7843D12973}"/>
              </a:ext>
            </a:extLst>
          </p:cNvPr>
          <p:cNvSpPr/>
          <p:nvPr/>
        </p:nvSpPr>
        <p:spPr>
          <a:xfrm>
            <a:off x="313037" y="2166551"/>
            <a:ext cx="5560541" cy="317980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3B11B-B1C3-4E7A-B3B6-C89EA3149610}"/>
              </a:ext>
            </a:extLst>
          </p:cNvPr>
          <p:cNvSpPr txBox="1"/>
          <p:nvPr/>
        </p:nvSpPr>
        <p:spPr>
          <a:xfrm>
            <a:off x="782595" y="2520778"/>
            <a:ext cx="53793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*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Envejecimiento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*fumar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*problemas dentales 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*alteraciones hormonales 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*lesiones en la cabeza 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*exposición a ciertos productos químicos </a:t>
            </a: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como: cocaína; insecticidas y solventes </a:t>
            </a:r>
          </a:p>
          <a:p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*Uso de medicamentos </a:t>
            </a:r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8A53E76-A240-6C41-02B8-F84FAC8E3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27" y="2412141"/>
            <a:ext cx="4779778" cy="2688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1892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94C11A1-AEE6-D61A-E155-EEBF2BF2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8E549D-F0D1-2663-A15A-6FBADEF6F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latin typeface="Arial Black" panose="020B0A04020102020204" pitchFamily="34" charset="0"/>
              </a:rPr>
              <a:t>Conclusión </a:t>
            </a:r>
            <a:endParaRPr lang="es-PE" sz="4000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B4B8E1-C04C-A8DE-530E-052185019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40" y="17758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sentido de olfato es muy importante porque nos permite diferenciar los olores.</a:t>
            </a:r>
          </a:p>
          <a:p>
            <a:pPr marL="0" indent="0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La nariz; esta conformada por diferentes partes y cada una cumple una función. </a:t>
            </a:r>
          </a:p>
          <a:p>
            <a:pPr marL="0" indent="0">
              <a:buNone/>
            </a:pP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 los trastornos del olfato son producidos por enfermedades ; medicamentos y sustancias tóxicas.</a:t>
            </a:r>
          </a:p>
        </p:txBody>
      </p:sp>
    </p:spTree>
    <p:extLst>
      <p:ext uri="{BB962C8B-B14F-4D97-AF65-F5344CB8AC3E}">
        <p14:creationId xmlns:p14="http://schemas.microsoft.com/office/powerpoint/2010/main" val="34657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01E95F-4C1C-A528-B5FF-367B3657B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8417789-DA5C-2D3F-C966-F234D706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latin typeface="Arial Black" panose="020B0A04020102020204" pitchFamily="34" charset="0"/>
              </a:rPr>
              <a:t>Linkografía </a:t>
            </a:r>
            <a:endParaRPr lang="es-PE" sz="4000" dirty="0">
              <a:latin typeface="Arial Black" panose="020B0A040201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25FC800-B2AA-3ED7-51A8-BE59031D90A4}"/>
              </a:ext>
            </a:extLst>
          </p:cNvPr>
          <p:cNvSpPr/>
          <p:nvPr/>
        </p:nvSpPr>
        <p:spPr>
          <a:xfrm>
            <a:off x="271849" y="2387487"/>
            <a:ext cx="4473146" cy="13255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A543F09-9FF8-F6BE-9EBE-C1F0724B50BF}"/>
              </a:ext>
            </a:extLst>
          </p:cNvPr>
          <p:cNvSpPr txBox="1"/>
          <p:nvPr/>
        </p:nvSpPr>
        <p:spPr>
          <a:xfrm>
            <a:off x="271849" y="3050269"/>
            <a:ext cx="4596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https://www.carolinabraincenter.com/es/how-does-the-brain-smell/#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C7E7274-94B0-AC11-E8DD-C67495CFD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75" y="1945214"/>
            <a:ext cx="2667372" cy="11050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56DA9FD-D341-84F2-F6BB-CF37B050302C}"/>
              </a:ext>
            </a:extLst>
          </p:cNvPr>
          <p:cNvSpPr/>
          <p:nvPr/>
        </p:nvSpPr>
        <p:spPr>
          <a:xfrm>
            <a:off x="6713838" y="2387487"/>
            <a:ext cx="5478162" cy="1694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2A0B582-F008-1BBB-ECF4-205F7E0F1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059" y="2194302"/>
            <a:ext cx="4613190" cy="7716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723F43B-5BD7-D68B-2410-81F2A2AC7278}"/>
              </a:ext>
            </a:extLst>
          </p:cNvPr>
          <p:cNvSpPr txBox="1"/>
          <p:nvPr/>
        </p:nvSpPr>
        <p:spPr>
          <a:xfrm>
            <a:off x="6808572" y="3050268"/>
            <a:ext cx="5288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https://healthlibrary.brighamandwomens.org/spanish/diseasesconditions/adult/Otolaryngology/85,P03586#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447748C-5B89-92B4-3182-45FAE5F90141}"/>
              </a:ext>
            </a:extLst>
          </p:cNvPr>
          <p:cNvSpPr/>
          <p:nvPr/>
        </p:nvSpPr>
        <p:spPr>
          <a:xfrm>
            <a:off x="1071391" y="4543586"/>
            <a:ext cx="5338119" cy="15569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5629794-C831-7E9F-9C99-1D54F57E1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170" y="4235209"/>
            <a:ext cx="4143953" cy="9907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15E4F07-1B24-E456-047D-D4C012E7C1C3}"/>
              </a:ext>
            </a:extLst>
          </p:cNvPr>
          <p:cNvSpPr txBox="1"/>
          <p:nvPr/>
        </p:nvSpPr>
        <p:spPr>
          <a:xfrm>
            <a:off x="1071391" y="5322061"/>
            <a:ext cx="5338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https://www.nidcd.nih.gov/es/espanol/trastornos-del-olfato</a:t>
            </a:r>
          </a:p>
        </p:txBody>
      </p:sp>
    </p:spTree>
    <p:extLst>
      <p:ext uri="{BB962C8B-B14F-4D97-AF65-F5344CB8AC3E}">
        <p14:creationId xmlns:p14="http://schemas.microsoft.com/office/powerpoint/2010/main" val="374705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587</Words>
  <Application>Microsoft Office PowerPoint</Application>
  <PresentationFormat>Panorámica</PresentationFormat>
  <Paragraphs>60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Tema de Office</vt:lpstr>
      <vt:lpstr>         El   Sentido  del Olfato  </vt:lpstr>
      <vt:lpstr>Introducción</vt:lpstr>
      <vt:lpstr>Presentación de PowerPoint</vt:lpstr>
      <vt:lpstr>                     Anatomía de la nariz </vt:lpstr>
      <vt:lpstr>                  Anatomía de la nariz </vt:lpstr>
      <vt:lpstr> Trastornos  del Olfato </vt:lpstr>
      <vt:lpstr>  ¿ A que se deben los trastornos del    olfato?</vt:lpstr>
      <vt:lpstr>Conclusión </vt:lpstr>
      <vt:lpstr>Linkografía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El   Sentido  del Olfato  </dc:title>
  <dc:creator>User</dc:creator>
  <cp:lastModifiedBy>User</cp:lastModifiedBy>
  <cp:revision>3</cp:revision>
  <dcterms:created xsi:type="dcterms:W3CDTF">2023-07-18T03:37:38Z</dcterms:created>
  <dcterms:modified xsi:type="dcterms:W3CDTF">2023-07-19T04:15:06Z</dcterms:modified>
</cp:coreProperties>
</file>