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7"/>
  </p:notesMasterIdLst>
  <p:sldIdLst>
    <p:sldId id="256" r:id="rId2"/>
    <p:sldId id="260" r:id="rId3"/>
    <p:sldId id="259" r:id="rId4"/>
    <p:sldId id="261" r:id="rId5"/>
    <p:sldId id="265" r:id="rId6"/>
  </p:sldIdLst>
  <p:sldSz cx="9144000" cy="5143500" type="screen16x9"/>
  <p:notesSz cx="6858000" cy="9144000"/>
  <p:embeddedFontLst>
    <p:embeddedFont>
      <p:font typeface="Quintessential" panose="020B0604020202020204" charset="0"/>
      <p:regular r:id="rId8"/>
    </p:embeddedFont>
    <p:embeddedFont>
      <p:font typeface="Open Sans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0E3BEE-069C-40D5-839C-F65CE28CDC54}">
  <a:tblStyle styleId="{670E3BEE-069C-40D5-839C-F65CE28CDC5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92" d="100"/>
          <a:sy n="92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3" name="Google Shape;15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4" name="Google Shape;15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" name="Google Shape;1695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6" name="Google Shape;1696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" name="Google Shape;1658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9" name="Google Shape;1659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1" name="Google Shape;1701;g99f2f57a71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2" name="Google Shape;1702;g99f2f57a71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" name="Google Shape;1863;g99f2f57a71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4" name="Google Shape;1864;g99f2f57a71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100" y="1319725"/>
            <a:ext cx="4524600" cy="224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1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100" y="3568225"/>
            <a:ext cx="4524600" cy="3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-2390044">
            <a:off x="-244568" y="4130125"/>
            <a:ext cx="1100032" cy="1035527"/>
            <a:chOff x="3611750" y="1496100"/>
            <a:chExt cx="821550" cy="773375"/>
          </a:xfrm>
        </p:grpSpPr>
        <p:sp>
          <p:nvSpPr>
            <p:cNvPr id="12" name="Google Shape;12;p2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8316796" y="2886510"/>
            <a:ext cx="947638" cy="1717592"/>
            <a:chOff x="5329525" y="1305350"/>
            <a:chExt cx="595325" cy="1079025"/>
          </a:xfrm>
        </p:grpSpPr>
        <p:sp>
          <p:nvSpPr>
            <p:cNvPr id="30" name="Google Shape;30;p2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-224125" y="4427291"/>
            <a:ext cx="1670211" cy="1572271"/>
            <a:chOff x="3611750" y="1496100"/>
            <a:chExt cx="821550" cy="773375"/>
          </a:xfrm>
        </p:grpSpPr>
        <p:sp>
          <p:nvSpPr>
            <p:cNvPr id="41" name="Google Shape;41;p2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2"/>
          <p:cNvGrpSpPr/>
          <p:nvPr/>
        </p:nvGrpSpPr>
        <p:grpSpPr>
          <a:xfrm rot="856444">
            <a:off x="7844062" y="3762969"/>
            <a:ext cx="1777123" cy="1769839"/>
            <a:chOff x="4532700" y="3320475"/>
            <a:chExt cx="647125" cy="644450"/>
          </a:xfrm>
        </p:grpSpPr>
        <p:sp>
          <p:nvSpPr>
            <p:cNvPr id="59" name="Google Shape;59;p2"/>
            <p:cNvSpPr/>
            <p:nvPr/>
          </p:nvSpPr>
          <p:spPr>
            <a:xfrm>
              <a:off x="4941975" y="3407400"/>
              <a:ext cx="118800" cy="358075"/>
            </a:xfrm>
            <a:custGeom>
              <a:avLst/>
              <a:gdLst/>
              <a:ahLst/>
              <a:cxnLst/>
              <a:rect l="l" t="t" r="r" b="b"/>
              <a:pathLst>
                <a:path w="4752" h="14323" extrusionOk="0">
                  <a:moveTo>
                    <a:pt x="4751" y="0"/>
                  </a:moveTo>
                  <a:lnTo>
                    <a:pt x="4751" y="0"/>
                  </a:lnTo>
                  <a:cubicBezTo>
                    <a:pt x="3775" y="334"/>
                    <a:pt x="2822" y="810"/>
                    <a:pt x="2036" y="1489"/>
                  </a:cubicBezTo>
                  <a:cubicBezTo>
                    <a:pt x="1227" y="2167"/>
                    <a:pt x="584" y="3024"/>
                    <a:pt x="274" y="4025"/>
                  </a:cubicBezTo>
                  <a:cubicBezTo>
                    <a:pt x="72" y="4679"/>
                    <a:pt x="0" y="5382"/>
                    <a:pt x="12" y="6072"/>
                  </a:cubicBezTo>
                  <a:cubicBezTo>
                    <a:pt x="48" y="9370"/>
                    <a:pt x="1405" y="12502"/>
                    <a:pt x="4215" y="14228"/>
                  </a:cubicBezTo>
                  <a:lnTo>
                    <a:pt x="4370" y="14288"/>
                  </a:lnTo>
                  <a:cubicBezTo>
                    <a:pt x="4343" y="14288"/>
                    <a:pt x="4379" y="14323"/>
                    <a:pt x="4402" y="14323"/>
                  </a:cubicBezTo>
                  <a:cubicBezTo>
                    <a:pt x="4409" y="14323"/>
                    <a:pt x="4415" y="14320"/>
                    <a:pt x="4418" y="14312"/>
                  </a:cubicBezTo>
                  <a:cubicBezTo>
                    <a:pt x="4430" y="14288"/>
                    <a:pt x="4418" y="14252"/>
                    <a:pt x="4382" y="14228"/>
                  </a:cubicBezTo>
                  <a:cubicBezTo>
                    <a:pt x="3834" y="13633"/>
                    <a:pt x="3346" y="12966"/>
                    <a:pt x="2846" y="12335"/>
                  </a:cubicBezTo>
                  <a:cubicBezTo>
                    <a:pt x="2477" y="11847"/>
                    <a:pt x="2108" y="11347"/>
                    <a:pt x="1822" y="10799"/>
                  </a:cubicBezTo>
                  <a:cubicBezTo>
                    <a:pt x="1572" y="10275"/>
                    <a:pt x="1394" y="9692"/>
                    <a:pt x="1263" y="9132"/>
                  </a:cubicBezTo>
                  <a:cubicBezTo>
                    <a:pt x="1120" y="8608"/>
                    <a:pt x="1024" y="8073"/>
                    <a:pt x="977" y="7525"/>
                  </a:cubicBezTo>
                  <a:cubicBezTo>
                    <a:pt x="846" y="6049"/>
                    <a:pt x="1096" y="4537"/>
                    <a:pt x="1751" y="3191"/>
                  </a:cubicBezTo>
                  <a:cubicBezTo>
                    <a:pt x="2406" y="1858"/>
                    <a:pt x="3465" y="703"/>
                    <a:pt x="47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796725" y="3749700"/>
              <a:ext cx="254225" cy="215225"/>
            </a:xfrm>
            <a:custGeom>
              <a:avLst/>
              <a:gdLst/>
              <a:ahLst/>
              <a:cxnLst/>
              <a:rect l="l" t="t" r="r" b="b"/>
              <a:pathLst>
                <a:path w="10169" h="8609" extrusionOk="0">
                  <a:moveTo>
                    <a:pt x="10168" y="441"/>
                  </a:moveTo>
                  <a:lnTo>
                    <a:pt x="10168" y="441"/>
                  </a:lnTo>
                  <a:cubicBezTo>
                    <a:pt x="10082" y="446"/>
                    <a:pt x="9996" y="452"/>
                    <a:pt x="9910" y="459"/>
                  </a:cubicBezTo>
                  <a:lnTo>
                    <a:pt x="9910" y="459"/>
                  </a:lnTo>
                  <a:lnTo>
                    <a:pt x="10013" y="524"/>
                  </a:lnTo>
                  <a:cubicBezTo>
                    <a:pt x="10061" y="500"/>
                    <a:pt x="10121" y="465"/>
                    <a:pt x="10168" y="441"/>
                  </a:cubicBezTo>
                  <a:close/>
                  <a:moveTo>
                    <a:pt x="7879" y="0"/>
                  </a:moveTo>
                  <a:cubicBezTo>
                    <a:pt x="6222" y="0"/>
                    <a:pt x="4558" y="504"/>
                    <a:pt x="3108" y="1310"/>
                  </a:cubicBezTo>
                  <a:cubicBezTo>
                    <a:pt x="2286" y="1751"/>
                    <a:pt x="1536" y="2298"/>
                    <a:pt x="953" y="3037"/>
                  </a:cubicBezTo>
                  <a:cubicBezTo>
                    <a:pt x="369" y="3763"/>
                    <a:pt x="0" y="4680"/>
                    <a:pt x="60" y="5608"/>
                  </a:cubicBezTo>
                  <a:cubicBezTo>
                    <a:pt x="95" y="6073"/>
                    <a:pt x="226" y="6513"/>
                    <a:pt x="357" y="6966"/>
                  </a:cubicBezTo>
                  <a:cubicBezTo>
                    <a:pt x="548" y="7561"/>
                    <a:pt x="774" y="8180"/>
                    <a:pt x="1238" y="8609"/>
                  </a:cubicBezTo>
                  <a:lnTo>
                    <a:pt x="1238" y="8454"/>
                  </a:lnTo>
                  <a:lnTo>
                    <a:pt x="1238" y="8216"/>
                  </a:lnTo>
                  <a:lnTo>
                    <a:pt x="1238" y="7739"/>
                  </a:lnTo>
                  <a:cubicBezTo>
                    <a:pt x="1227" y="7394"/>
                    <a:pt x="1203" y="7037"/>
                    <a:pt x="1191" y="6692"/>
                  </a:cubicBezTo>
                  <a:cubicBezTo>
                    <a:pt x="1167" y="6037"/>
                    <a:pt x="1143" y="5382"/>
                    <a:pt x="1262" y="4727"/>
                  </a:cubicBezTo>
                  <a:cubicBezTo>
                    <a:pt x="1310" y="4441"/>
                    <a:pt x="1405" y="4168"/>
                    <a:pt x="1489" y="3894"/>
                  </a:cubicBezTo>
                  <a:cubicBezTo>
                    <a:pt x="1500" y="3846"/>
                    <a:pt x="1524" y="3787"/>
                    <a:pt x="1536" y="3739"/>
                  </a:cubicBezTo>
                  <a:cubicBezTo>
                    <a:pt x="1548" y="3668"/>
                    <a:pt x="1560" y="3596"/>
                    <a:pt x="1584" y="3537"/>
                  </a:cubicBezTo>
                  <a:cubicBezTo>
                    <a:pt x="1655" y="3346"/>
                    <a:pt x="1846" y="3179"/>
                    <a:pt x="1989" y="3025"/>
                  </a:cubicBezTo>
                  <a:cubicBezTo>
                    <a:pt x="2179" y="2846"/>
                    <a:pt x="2381" y="2703"/>
                    <a:pt x="2584" y="2548"/>
                  </a:cubicBezTo>
                  <a:cubicBezTo>
                    <a:pt x="2608" y="2536"/>
                    <a:pt x="2620" y="2525"/>
                    <a:pt x="2632" y="2525"/>
                  </a:cubicBezTo>
                  <a:cubicBezTo>
                    <a:pt x="3084" y="2227"/>
                    <a:pt x="3560" y="2013"/>
                    <a:pt x="4048" y="1810"/>
                  </a:cubicBezTo>
                  <a:cubicBezTo>
                    <a:pt x="5921" y="1068"/>
                    <a:pt x="7892" y="610"/>
                    <a:pt x="9910" y="459"/>
                  </a:cubicBezTo>
                  <a:lnTo>
                    <a:pt x="9910" y="459"/>
                  </a:lnTo>
                  <a:lnTo>
                    <a:pt x="9430" y="155"/>
                  </a:lnTo>
                  <a:cubicBezTo>
                    <a:pt x="8918" y="50"/>
                    <a:pt x="8399" y="0"/>
                    <a:pt x="78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848225" y="3358575"/>
              <a:ext cx="150625" cy="380125"/>
            </a:xfrm>
            <a:custGeom>
              <a:avLst/>
              <a:gdLst/>
              <a:ahLst/>
              <a:cxnLst/>
              <a:rect l="l" t="t" r="r" b="b"/>
              <a:pathLst>
                <a:path w="6025" h="15205" extrusionOk="0">
                  <a:moveTo>
                    <a:pt x="3989" y="1"/>
                  </a:moveTo>
                  <a:lnTo>
                    <a:pt x="3989" y="1"/>
                  </a:lnTo>
                  <a:cubicBezTo>
                    <a:pt x="3012" y="263"/>
                    <a:pt x="2215" y="953"/>
                    <a:pt x="1524" y="1691"/>
                  </a:cubicBezTo>
                  <a:cubicBezTo>
                    <a:pt x="1191" y="2049"/>
                    <a:pt x="857" y="2453"/>
                    <a:pt x="631" y="2906"/>
                  </a:cubicBezTo>
                  <a:cubicBezTo>
                    <a:pt x="441" y="3287"/>
                    <a:pt x="333" y="3715"/>
                    <a:pt x="274" y="4156"/>
                  </a:cubicBezTo>
                  <a:cubicBezTo>
                    <a:pt x="0" y="6097"/>
                    <a:pt x="464" y="8121"/>
                    <a:pt x="1345" y="9895"/>
                  </a:cubicBezTo>
                  <a:cubicBezTo>
                    <a:pt x="2238" y="11669"/>
                    <a:pt x="3524" y="13217"/>
                    <a:pt x="4905" y="14633"/>
                  </a:cubicBezTo>
                  <a:lnTo>
                    <a:pt x="6025" y="15205"/>
                  </a:lnTo>
                  <a:cubicBezTo>
                    <a:pt x="4727" y="13979"/>
                    <a:pt x="3643" y="12514"/>
                    <a:pt x="2810" y="10942"/>
                  </a:cubicBezTo>
                  <a:cubicBezTo>
                    <a:pt x="2131" y="9657"/>
                    <a:pt x="1619" y="8275"/>
                    <a:pt x="1453" y="6847"/>
                  </a:cubicBezTo>
                  <a:cubicBezTo>
                    <a:pt x="1286" y="5418"/>
                    <a:pt x="1464" y="3918"/>
                    <a:pt x="2096" y="2620"/>
                  </a:cubicBezTo>
                  <a:cubicBezTo>
                    <a:pt x="2572" y="1656"/>
                    <a:pt x="3286" y="822"/>
                    <a:pt x="39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703850" y="3721725"/>
              <a:ext cx="277150" cy="212850"/>
            </a:xfrm>
            <a:custGeom>
              <a:avLst/>
              <a:gdLst/>
              <a:ahLst/>
              <a:cxnLst/>
              <a:rect l="l" t="t" r="r" b="b"/>
              <a:pathLst>
                <a:path w="11086" h="8514" extrusionOk="0">
                  <a:moveTo>
                    <a:pt x="10454" y="0"/>
                  </a:moveTo>
                  <a:cubicBezTo>
                    <a:pt x="9264" y="226"/>
                    <a:pt x="8097" y="441"/>
                    <a:pt x="6918" y="703"/>
                  </a:cubicBezTo>
                  <a:cubicBezTo>
                    <a:pt x="5620" y="977"/>
                    <a:pt x="4311" y="1322"/>
                    <a:pt x="3156" y="1953"/>
                  </a:cubicBezTo>
                  <a:cubicBezTo>
                    <a:pt x="1977" y="2584"/>
                    <a:pt x="953" y="3560"/>
                    <a:pt x="477" y="4787"/>
                  </a:cubicBezTo>
                  <a:cubicBezTo>
                    <a:pt x="0" y="6025"/>
                    <a:pt x="179" y="7561"/>
                    <a:pt x="1096" y="8513"/>
                  </a:cubicBezTo>
                  <a:cubicBezTo>
                    <a:pt x="929" y="7037"/>
                    <a:pt x="965" y="5441"/>
                    <a:pt x="1739" y="4179"/>
                  </a:cubicBezTo>
                  <a:cubicBezTo>
                    <a:pt x="2275" y="3322"/>
                    <a:pt x="3096" y="2691"/>
                    <a:pt x="3965" y="2203"/>
                  </a:cubicBezTo>
                  <a:cubicBezTo>
                    <a:pt x="6132" y="1000"/>
                    <a:pt x="8633" y="584"/>
                    <a:pt x="11085" y="286"/>
                  </a:cubicBezTo>
                  <a:lnTo>
                    <a:pt x="104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657725" y="3686600"/>
              <a:ext cx="264925" cy="150050"/>
            </a:xfrm>
            <a:custGeom>
              <a:avLst/>
              <a:gdLst/>
              <a:ahLst/>
              <a:cxnLst/>
              <a:rect l="l" t="t" r="r" b="b"/>
              <a:pathLst>
                <a:path w="10597" h="6002" extrusionOk="0">
                  <a:moveTo>
                    <a:pt x="9751" y="0"/>
                  </a:moveTo>
                  <a:cubicBezTo>
                    <a:pt x="7537" y="107"/>
                    <a:pt x="5310" y="227"/>
                    <a:pt x="3167" y="810"/>
                  </a:cubicBezTo>
                  <a:cubicBezTo>
                    <a:pt x="2691" y="929"/>
                    <a:pt x="2226" y="1072"/>
                    <a:pt x="1810" y="1334"/>
                  </a:cubicBezTo>
                  <a:cubicBezTo>
                    <a:pt x="1072" y="1774"/>
                    <a:pt x="560" y="2560"/>
                    <a:pt x="298" y="3394"/>
                  </a:cubicBezTo>
                  <a:cubicBezTo>
                    <a:pt x="24" y="4227"/>
                    <a:pt x="0" y="5120"/>
                    <a:pt x="60" y="6001"/>
                  </a:cubicBezTo>
                  <a:cubicBezTo>
                    <a:pt x="417" y="4156"/>
                    <a:pt x="1762" y="2620"/>
                    <a:pt x="3405" y="1715"/>
                  </a:cubicBezTo>
                  <a:cubicBezTo>
                    <a:pt x="5036" y="822"/>
                    <a:pt x="6929" y="500"/>
                    <a:pt x="8811" y="441"/>
                  </a:cubicBezTo>
                  <a:cubicBezTo>
                    <a:pt x="9018" y="433"/>
                    <a:pt x="9225" y="427"/>
                    <a:pt x="9433" y="427"/>
                  </a:cubicBezTo>
                  <a:cubicBezTo>
                    <a:pt x="9821" y="427"/>
                    <a:pt x="10209" y="446"/>
                    <a:pt x="10597" y="500"/>
                  </a:cubicBezTo>
                  <a:lnTo>
                    <a:pt x="97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769625" y="3320475"/>
              <a:ext cx="127125" cy="377750"/>
            </a:xfrm>
            <a:custGeom>
              <a:avLst/>
              <a:gdLst/>
              <a:ahLst/>
              <a:cxnLst/>
              <a:rect l="l" t="t" r="r" b="b"/>
              <a:pathLst>
                <a:path w="5085" h="15110" extrusionOk="0">
                  <a:moveTo>
                    <a:pt x="2453" y="1"/>
                  </a:moveTo>
                  <a:lnTo>
                    <a:pt x="2453" y="1"/>
                  </a:lnTo>
                  <a:cubicBezTo>
                    <a:pt x="1977" y="84"/>
                    <a:pt x="1560" y="382"/>
                    <a:pt x="1203" y="703"/>
                  </a:cubicBezTo>
                  <a:cubicBezTo>
                    <a:pt x="798" y="1072"/>
                    <a:pt x="429" y="1489"/>
                    <a:pt x="215" y="2001"/>
                  </a:cubicBezTo>
                  <a:cubicBezTo>
                    <a:pt x="60" y="2382"/>
                    <a:pt x="13" y="2822"/>
                    <a:pt x="13" y="3239"/>
                  </a:cubicBezTo>
                  <a:cubicBezTo>
                    <a:pt x="1" y="4394"/>
                    <a:pt x="275" y="5537"/>
                    <a:pt x="632" y="6656"/>
                  </a:cubicBezTo>
                  <a:cubicBezTo>
                    <a:pt x="1506" y="9385"/>
                    <a:pt x="2809" y="11980"/>
                    <a:pt x="4482" y="14305"/>
                  </a:cubicBezTo>
                  <a:lnTo>
                    <a:pt x="4482" y="14305"/>
                  </a:lnTo>
                  <a:cubicBezTo>
                    <a:pt x="4477" y="14291"/>
                    <a:pt x="4471" y="14278"/>
                    <a:pt x="4466" y="14264"/>
                  </a:cubicBezTo>
                  <a:cubicBezTo>
                    <a:pt x="3513" y="12002"/>
                    <a:pt x="2596" y="9704"/>
                    <a:pt x="1727" y="7406"/>
                  </a:cubicBezTo>
                  <a:cubicBezTo>
                    <a:pt x="1572" y="7002"/>
                    <a:pt x="1430" y="6609"/>
                    <a:pt x="1334" y="6192"/>
                  </a:cubicBezTo>
                  <a:cubicBezTo>
                    <a:pt x="1263" y="5775"/>
                    <a:pt x="1239" y="5358"/>
                    <a:pt x="1251" y="4930"/>
                  </a:cubicBezTo>
                  <a:cubicBezTo>
                    <a:pt x="1275" y="3549"/>
                    <a:pt x="1620" y="2191"/>
                    <a:pt x="2227" y="953"/>
                  </a:cubicBezTo>
                  <a:cubicBezTo>
                    <a:pt x="2382" y="655"/>
                    <a:pt x="2537" y="334"/>
                    <a:pt x="2453" y="1"/>
                  </a:cubicBezTo>
                  <a:close/>
                  <a:moveTo>
                    <a:pt x="4482" y="14305"/>
                  </a:moveTo>
                  <a:lnTo>
                    <a:pt x="4482" y="14305"/>
                  </a:lnTo>
                  <a:cubicBezTo>
                    <a:pt x="4602" y="14592"/>
                    <a:pt x="4753" y="14892"/>
                    <a:pt x="5002" y="15062"/>
                  </a:cubicBezTo>
                  <a:lnTo>
                    <a:pt x="5002" y="15062"/>
                  </a:lnTo>
                  <a:cubicBezTo>
                    <a:pt x="5002" y="15062"/>
                    <a:pt x="5002" y="15062"/>
                    <a:pt x="5001" y="15062"/>
                  </a:cubicBezTo>
                  <a:lnTo>
                    <a:pt x="5013" y="15069"/>
                  </a:lnTo>
                  <a:lnTo>
                    <a:pt x="5013" y="15069"/>
                  </a:lnTo>
                  <a:cubicBezTo>
                    <a:pt x="5029" y="15079"/>
                    <a:pt x="5045" y="15089"/>
                    <a:pt x="5061" y="15098"/>
                  </a:cubicBezTo>
                  <a:cubicBezTo>
                    <a:pt x="5065" y="15101"/>
                    <a:pt x="5069" y="15102"/>
                    <a:pt x="5071" y="15102"/>
                  </a:cubicBezTo>
                  <a:cubicBezTo>
                    <a:pt x="5071" y="15102"/>
                    <a:pt x="5071" y="15102"/>
                    <a:pt x="5071" y="15102"/>
                  </a:cubicBezTo>
                  <a:lnTo>
                    <a:pt x="5071" y="15102"/>
                  </a:lnTo>
                  <a:lnTo>
                    <a:pt x="5085" y="15110"/>
                  </a:lnTo>
                  <a:cubicBezTo>
                    <a:pt x="5080" y="15104"/>
                    <a:pt x="5076" y="15098"/>
                    <a:pt x="5071" y="15092"/>
                  </a:cubicBezTo>
                  <a:lnTo>
                    <a:pt x="5071" y="15092"/>
                  </a:lnTo>
                  <a:cubicBezTo>
                    <a:pt x="5069" y="15087"/>
                    <a:pt x="5064" y="15081"/>
                    <a:pt x="5058" y="15076"/>
                  </a:cubicBezTo>
                  <a:lnTo>
                    <a:pt x="5058" y="15076"/>
                  </a:lnTo>
                  <a:cubicBezTo>
                    <a:pt x="4862" y="14822"/>
                    <a:pt x="4670" y="14565"/>
                    <a:pt x="4482" y="143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609200" y="3630750"/>
              <a:ext cx="222375" cy="113625"/>
            </a:xfrm>
            <a:custGeom>
              <a:avLst/>
              <a:gdLst/>
              <a:ahLst/>
              <a:cxnLst/>
              <a:rect l="l" t="t" r="r" b="b"/>
              <a:pathLst>
                <a:path w="8895" h="4545" extrusionOk="0">
                  <a:moveTo>
                    <a:pt x="6110" y="0"/>
                  </a:moveTo>
                  <a:cubicBezTo>
                    <a:pt x="5569" y="0"/>
                    <a:pt x="4906" y="29"/>
                    <a:pt x="4167" y="175"/>
                  </a:cubicBezTo>
                  <a:cubicBezTo>
                    <a:pt x="3108" y="365"/>
                    <a:pt x="2382" y="508"/>
                    <a:pt x="1727" y="972"/>
                  </a:cubicBezTo>
                  <a:cubicBezTo>
                    <a:pt x="608" y="1758"/>
                    <a:pt x="0" y="3211"/>
                    <a:pt x="203" y="4544"/>
                  </a:cubicBezTo>
                  <a:cubicBezTo>
                    <a:pt x="750" y="2889"/>
                    <a:pt x="2143" y="1579"/>
                    <a:pt x="3763" y="960"/>
                  </a:cubicBezTo>
                  <a:cubicBezTo>
                    <a:pt x="4713" y="593"/>
                    <a:pt x="5721" y="431"/>
                    <a:pt x="6733" y="431"/>
                  </a:cubicBezTo>
                  <a:cubicBezTo>
                    <a:pt x="7457" y="431"/>
                    <a:pt x="8184" y="514"/>
                    <a:pt x="8894" y="663"/>
                  </a:cubicBezTo>
                  <a:lnTo>
                    <a:pt x="8466" y="139"/>
                  </a:lnTo>
                  <a:cubicBezTo>
                    <a:pt x="8037" y="79"/>
                    <a:pt x="7418" y="20"/>
                    <a:pt x="6680" y="8"/>
                  </a:cubicBezTo>
                  <a:cubicBezTo>
                    <a:pt x="6510" y="5"/>
                    <a:pt x="6319" y="0"/>
                    <a:pt x="6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705925" y="3356825"/>
              <a:ext cx="112550" cy="289025"/>
            </a:xfrm>
            <a:custGeom>
              <a:avLst/>
              <a:gdLst/>
              <a:ahLst/>
              <a:cxnLst/>
              <a:rect l="l" t="t" r="r" b="b"/>
              <a:pathLst>
                <a:path w="4502" h="11561" extrusionOk="0">
                  <a:moveTo>
                    <a:pt x="1292" y="1"/>
                  </a:moveTo>
                  <a:cubicBezTo>
                    <a:pt x="1273" y="1"/>
                    <a:pt x="417" y="1087"/>
                    <a:pt x="191" y="2238"/>
                  </a:cubicBezTo>
                  <a:cubicBezTo>
                    <a:pt x="60" y="2869"/>
                    <a:pt x="1" y="3857"/>
                    <a:pt x="691" y="5809"/>
                  </a:cubicBezTo>
                  <a:cubicBezTo>
                    <a:pt x="1108" y="7000"/>
                    <a:pt x="1894" y="8786"/>
                    <a:pt x="3406" y="10727"/>
                  </a:cubicBezTo>
                  <a:lnTo>
                    <a:pt x="4501" y="11560"/>
                  </a:lnTo>
                  <a:cubicBezTo>
                    <a:pt x="2323" y="8786"/>
                    <a:pt x="1072" y="5321"/>
                    <a:pt x="953" y="1809"/>
                  </a:cubicBezTo>
                  <a:cubicBezTo>
                    <a:pt x="941" y="1178"/>
                    <a:pt x="953" y="547"/>
                    <a:pt x="1287" y="11"/>
                  </a:cubicBezTo>
                  <a:cubicBezTo>
                    <a:pt x="1291" y="4"/>
                    <a:pt x="1293" y="1"/>
                    <a:pt x="12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565725" y="3580925"/>
              <a:ext cx="185775" cy="94675"/>
            </a:xfrm>
            <a:custGeom>
              <a:avLst/>
              <a:gdLst/>
              <a:ahLst/>
              <a:cxnLst/>
              <a:rect l="l" t="t" r="r" b="b"/>
              <a:pathLst>
                <a:path w="7431" h="3787" extrusionOk="0">
                  <a:moveTo>
                    <a:pt x="6978" y="1"/>
                  </a:moveTo>
                  <a:cubicBezTo>
                    <a:pt x="6168" y="12"/>
                    <a:pt x="4168" y="48"/>
                    <a:pt x="2263" y="227"/>
                  </a:cubicBezTo>
                  <a:cubicBezTo>
                    <a:pt x="1930" y="251"/>
                    <a:pt x="1394" y="346"/>
                    <a:pt x="858" y="715"/>
                  </a:cubicBezTo>
                  <a:cubicBezTo>
                    <a:pt x="382" y="1060"/>
                    <a:pt x="84" y="1620"/>
                    <a:pt x="37" y="2203"/>
                  </a:cubicBezTo>
                  <a:cubicBezTo>
                    <a:pt x="1" y="2787"/>
                    <a:pt x="239" y="3382"/>
                    <a:pt x="668" y="3787"/>
                  </a:cubicBezTo>
                  <a:cubicBezTo>
                    <a:pt x="382" y="3037"/>
                    <a:pt x="727" y="2179"/>
                    <a:pt x="1323" y="1656"/>
                  </a:cubicBezTo>
                  <a:cubicBezTo>
                    <a:pt x="1906" y="1132"/>
                    <a:pt x="2692" y="894"/>
                    <a:pt x="3466" y="715"/>
                  </a:cubicBezTo>
                  <a:cubicBezTo>
                    <a:pt x="4547" y="467"/>
                    <a:pt x="5653" y="343"/>
                    <a:pt x="6764" y="343"/>
                  </a:cubicBezTo>
                  <a:cubicBezTo>
                    <a:pt x="6986" y="343"/>
                    <a:pt x="7208" y="348"/>
                    <a:pt x="7430" y="358"/>
                  </a:cubicBezTo>
                  <a:lnTo>
                    <a:pt x="6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648200" y="3341025"/>
              <a:ext cx="88425" cy="235450"/>
            </a:xfrm>
            <a:custGeom>
              <a:avLst/>
              <a:gdLst/>
              <a:ahLst/>
              <a:cxnLst/>
              <a:rect l="l" t="t" r="r" b="b"/>
              <a:pathLst>
                <a:path w="3537" h="9418" extrusionOk="0">
                  <a:moveTo>
                    <a:pt x="1441" y="0"/>
                  </a:moveTo>
                  <a:cubicBezTo>
                    <a:pt x="607" y="429"/>
                    <a:pt x="131" y="1369"/>
                    <a:pt x="60" y="2310"/>
                  </a:cubicBezTo>
                  <a:cubicBezTo>
                    <a:pt x="0" y="3251"/>
                    <a:pt x="286" y="4167"/>
                    <a:pt x="643" y="5037"/>
                  </a:cubicBezTo>
                  <a:cubicBezTo>
                    <a:pt x="1263" y="6491"/>
                    <a:pt x="2114" y="7849"/>
                    <a:pt x="3170" y="9025"/>
                  </a:cubicBezTo>
                  <a:lnTo>
                    <a:pt x="3170" y="9025"/>
                  </a:lnTo>
                  <a:lnTo>
                    <a:pt x="2357" y="7120"/>
                  </a:lnTo>
                  <a:cubicBezTo>
                    <a:pt x="1703" y="5596"/>
                    <a:pt x="1048" y="3989"/>
                    <a:pt x="1203" y="2334"/>
                  </a:cubicBezTo>
                  <a:cubicBezTo>
                    <a:pt x="1286" y="1548"/>
                    <a:pt x="1548" y="774"/>
                    <a:pt x="1441" y="0"/>
                  </a:cubicBezTo>
                  <a:close/>
                  <a:moveTo>
                    <a:pt x="3170" y="9025"/>
                  </a:moveTo>
                  <a:lnTo>
                    <a:pt x="3286" y="9299"/>
                  </a:lnTo>
                  <a:lnTo>
                    <a:pt x="3536" y="9418"/>
                  </a:lnTo>
                  <a:cubicBezTo>
                    <a:pt x="3411" y="9290"/>
                    <a:pt x="3289" y="9159"/>
                    <a:pt x="3170" y="90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555025" y="3524250"/>
              <a:ext cx="141400" cy="59500"/>
            </a:xfrm>
            <a:custGeom>
              <a:avLst/>
              <a:gdLst/>
              <a:ahLst/>
              <a:cxnLst/>
              <a:rect l="l" t="t" r="r" b="b"/>
              <a:pathLst>
                <a:path w="5656" h="2380" extrusionOk="0">
                  <a:moveTo>
                    <a:pt x="2838" y="0"/>
                  </a:moveTo>
                  <a:cubicBezTo>
                    <a:pt x="2610" y="0"/>
                    <a:pt x="2370" y="20"/>
                    <a:pt x="2120" y="65"/>
                  </a:cubicBezTo>
                  <a:cubicBezTo>
                    <a:pt x="1703" y="148"/>
                    <a:pt x="643" y="339"/>
                    <a:pt x="369" y="994"/>
                  </a:cubicBezTo>
                  <a:cubicBezTo>
                    <a:pt x="298" y="1172"/>
                    <a:pt x="191" y="1541"/>
                    <a:pt x="131" y="1815"/>
                  </a:cubicBezTo>
                  <a:cubicBezTo>
                    <a:pt x="0" y="2315"/>
                    <a:pt x="24" y="2363"/>
                    <a:pt x="36" y="2375"/>
                  </a:cubicBezTo>
                  <a:cubicBezTo>
                    <a:pt x="42" y="2378"/>
                    <a:pt x="48" y="2380"/>
                    <a:pt x="54" y="2380"/>
                  </a:cubicBezTo>
                  <a:cubicBezTo>
                    <a:pt x="189" y="2380"/>
                    <a:pt x="545" y="1713"/>
                    <a:pt x="1215" y="1339"/>
                  </a:cubicBezTo>
                  <a:cubicBezTo>
                    <a:pt x="1429" y="1220"/>
                    <a:pt x="1727" y="1101"/>
                    <a:pt x="2798" y="1041"/>
                  </a:cubicBezTo>
                  <a:cubicBezTo>
                    <a:pt x="3119" y="1023"/>
                    <a:pt x="3418" y="1017"/>
                    <a:pt x="3693" y="1017"/>
                  </a:cubicBezTo>
                  <a:cubicBezTo>
                    <a:pt x="4437" y="1017"/>
                    <a:pt x="5005" y="1065"/>
                    <a:pt x="5334" y="1065"/>
                  </a:cubicBezTo>
                  <a:cubicBezTo>
                    <a:pt x="5530" y="1065"/>
                    <a:pt x="5641" y="1048"/>
                    <a:pt x="5656" y="994"/>
                  </a:cubicBezTo>
                  <a:cubicBezTo>
                    <a:pt x="5656" y="958"/>
                    <a:pt x="5656" y="886"/>
                    <a:pt x="5203" y="660"/>
                  </a:cubicBezTo>
                  <a:cubicBezTo>
                    <a:pt x="4676" y="406"/>
                    <a:pt x="3877" y="0"/>
                    <a:pt x="28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609200" y="3355900"/>
              <a:ext cx="53600" cy="157775"/>
            </a:xfrm>
            <a:custGeom>
              <a:avLst/>
              <a:gdLst/>
              <a:ahLst/>
              <a:cxnLst/>
              <a:rect l="l" t="t" r="r" b="b"/>
              <a:pathLst>
                <a:path w="2144" h="6311" extrusionOk="0">
                  <a:moveTo>
                    <a:pt x="1143" y="0"/>
                  </a:moveTo>
                  <a:lnTo>
                    <a:pt x="1143" y="0"/>
                  </a:lnTo>
                  <a:cubicBezTo>
                    <a:pt x="631" y="215"/>
                    <a:pt x="274" y="715"/>
                    <a:pt x="131" y="1263"/>
                  </a:cubicBezTo>
                  <a:cubicBezTo>
                    <a:pt x="0" y="1822"/>
                    <a:pt x="60" y="2382"/>
                    <a:pt x="191" y="2929"/>
                  </a:cubicBezTo>
                  <a:cubicBezTo>
                    <a:pt x="429" y="3930"/>
                    <a:pt x="881" y="4870"/>
                    <a:pt x="1500" y="5656"/>
                  </a:cubicBezTo>
                  <a:lnTo>
                    <a:pt x="1155" y="5382"/>
                  </a:lnTo>
                  <a:lnTo>
                    <a:pt x="1155" y="5382"/>
                  </a:lnTo>
                  <a:cubicBezTo>
                    <a:pt x="1429" y="5751"/>
                    <a:pt x="1751" y="6061"/>
                    <a:pt x="2143" y="6311"/>
                  </a:cubicBezTo>
                  <a:cubicBezTo>
                    <a:pt x="1429" y="5477"/>
                    <a:pt x="1060" y="4394"/>
                    <a:pt x="941" y="3287"/>
                  </a:cubicBezTo>
                  <a:cubicBezTo>
                    <a:pt x="822" y="2191"/>
                    <a:pt x="953" y="1084"/>
                    <a:pt x="1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536575" y="3494600"/>
              <a:ext cx="106875" cy="54800"/>
            </a:xfrm>
            <a:custGeom>
              <a:avLst/>
              <a:gdLst/>
              <a:ahLst/>
              <a:cxnLst/>
              <a:rect l="l" t="t" r="r" b="b"/>
              <a:pathLst>
                <a:path w="4275" h="2192" extrusionOk="0">
                  <a:moveTo>
                    <a:pt x="1548" y="1"/>
                  </a:moveTo>
                  <a:cubicBezTo>
                    <a:pt x="1298" y="1"/>
                    <a:pt x="1048" y="1"/>
                    <a:pt x="822" y="84"/>
                  </a:cubicBezTo>
                  <a:cubicBezTo>
                    <a:pt x="441" y="215"/>
                    <a:pt x="167" y="584"/>
                    <a:pt x="84" y="989"/>
                  </a:cubicBezTo>
                  <a:cubicBezTo>
                    <a:pt x="0" y="1394"/>
                    <a:pt x="84" y="1822"/>
                    <a:pt x="262" y="2192"/>
                  </a:cubicBezTo>
                  <a:cubicBezTo>
                    <a:pt x="465" y="1406"/>
                    <a:pt x="1119" y="798"/>
                    <a:pt x="1881" y="501"/>
                  </a:cubicBezTo>
                  <a:cubicBezTo>
                    <a:pt x="2392" y="301"/>
                    <a:pt x="2930" y="225"/>
                    <a:pt x="3473" y="225"/>
                  </a:cubicBezTo>
                  <a:cubicBezTo>
                    <a:pt x="3740" y="225"/>
                    <a:pt x="4008" y="243"/>
                    <a:pt x="4275" y="275"/>
                  </a:cubicBezTo>
                  <a:lnTo>
                    <a:pt x="4072" y="215"/>
                  </a:lnTo>
                  <a:cubicBezTo>
                    <a:pt x="3239" y="108"/>
                    <a:pt x="2405" y="37"/>
                    <a:pt x="15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532700" y="3459825"/>
              <a:ext cx="89325" cy="25875"/>
            </a:xfrm>
            <a:custGeom>
              <a:avLst/>
              <a:gdLst/>
              <a:ahLst/>
              <a:cxnLst/>
              <a:rect l="l" t="t" r="r" b="b"/>
              <a:pathLst>
                <a:path w="3573" h="1035" extrusionOk="0">
                  <a:moveTo>
                    <a:pt x="1339" y="0"/>
                  </a:moveTo>
                  <a:cubicBezTo>
                    <a:pt x="1242" y="0"/>
                    <a:pt x="1145" y="7"/>
                    <a:pt x="1048" y="23"/>
                  </a:cubicBezTo>
                  <a:cubicBezTo>
                    <a:pt x="512" y="106"/>
                    <a:pt x="12" y="499"/>
                    <a:pt x="0" y="1035"/>
                  </a:cubicBezTo>
                  <a:cubicBezTo>
                    <a:pt x="590" y="604"/>
                    <a:pt x="1322" y="384"/>
                    <a:pt x="2054" y="384"/>
                  </a:cubicBezTo>
                  <a:cubicBezTo>
                    <a:pt x="2577" y="384"/>
                    <a:pt x="3101" y="497"/>
                    <a:pt x="3572" y="725"/>
                  </a:cubicBezTo>
                  <a:lnTo>
                    <a:pt x="3215" y="463"/>
                  </a:lnTo>
                  <a:cubicBezTo>
                    <a:pt x="3001" y="404"/>
                    <a:pt x="2810" y="320"/>
                    <a:pt x="2596" y="261"/>
                  </a:cubicBezTo>
                  <a:cubicBezTo>
                    <a:pt x="2198" y="134"/>
                    <a:pt x="1768" y="0"/>
                    <a:pt x="13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4582100" y="3380300"/>
              <a:ext cx="18775" cy="73850"/>
            </a:xfrm>
            <a:custGeom>
              <a:avLst/>
              <a:gdLst/>
              <a:ahLst/>
              <a:cxnLst/>
              <a:rect l="l" t="t" r="r" b="b"/>
              <a:pathLst>
                <a:path w="751" h="2954" extrusionOk="0">
                  <a:moveTo>
                    <a:pt x="691" y="1"/>
                  </a:moveTo>
                  <a:lnTo>
                    <a:pt x="691" y="1"/>
                  </a:lnTo>
                  <a:cubicBezTo>
                    <a:pt x="370" y="144"/>
                    <a:pt x="144" y="465"/>
                    <a:pt x="72" y="822"/>
                  </a:cubicBezTo>
                  <a:cubicBezTo>
                    <a:pt x="1" y="1168"/>
                    <a:pt x="37" y="1537"/>
                    <a:pt x="120" y="1882"/>
                  </a:cubicBezTo>
                  <a:cubicBezTo>
                    <a:pt x="179" y="2144"/>
                    <a:pt x="251" y="2406"/>
                    <a:pt x="334" y="2668"/>
                  </a:cubicBezTo>
                  <a:lnTo>
                    <a:pt x="751" y="2954"/>
                  </a:lnTo>
                  <a:cubicBezTo>
                    <a:pt x="620" y="2775"/>
                    <a:pt x="525" y="2549"/>
                    <a:pt x="453" y="2323"/>
                  </a:cubicBezTo>
                  <a:cubicBezTo>
                    <a:pt x="370" y="2001"/>
                    <a:pt x="394" y="1644"/>
                    <a:pt x="418" y="1299"/>
                  </a:cubicBezTo>
                  <a:cubicBezTo>
                    <a:pt x="429" y="1156"/>
                    <a:pt x="429" y="1001"/>
                    <a:pt x="453" y="858"/>
                  </a:cubicBezTo>
                  <a:cubicBezTo>
                    <a:pt x="501" y="560"/>
                    <a:pt x="572" y="275"/>
                    <a:pt x="6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4533900" y="3432550"/>
              <a:ext cx="58650" cy="17950"/>
            </a:xfrm>
            <a:custGeom>
              <a:avLst/>
              <a:gdLst/>
              <a:ahLst/>
              <a:cxnLst/>
              <a:rect l="l" t="t" r="r" b="b"/>
              <a:pathLst>
                <a:path w="2346" h="718" extrusionOk="0">
                  <a:moveTo>
                    <a:pt x="1198" y="0"/>
                  </a:moveTo>
                  <a:cubicBezTo>
                    <a:pt x="782" y="0"/>
                    <a:pt x="367" y="237"/>
                    <a:pt x="83" y="554"/>
                  </a:cubicBezTo>
                  <a:cubicBezTo>
                    <a:pt x="36" y="578"/>
                    <a:pt x="0" y="637"/>
                    <a:pt x="36" y="685"/>
                  </a:cubicBezTo>
                  <a:cubicBezTo>
                    <a:pt x="54" y="709"/>
                    <a:pt x="80" y="718"/>
                    <a:pt x="109" y="718"/>
                  </a:cubicBezTo>
                  <a:cubicBezTo>
                    <a:pt x="137" y="718"/>
                    <a:pt x="167" y="709"/>
                    <a:pt x="191" y="697"/>
                  </a:cubicBezTo>
                  <a:cubicBezTo>
                    <a:pt x="624" y="545"/>
                    <a:pt x="1088" y="465"/>
                    <a:pt x="1552" y="465"/>
                  </a:cubicBezTo>
                  <a:cubicBezTo>
                    <a:pt x="1814" y="465"/>
                    <a:pt x="2076" y="491"/>
                    <a:pt x="2334" y="542"/>
                  </a:cubicBezTo>
                  <a:lnTo>
                    <a:pt x="2346" y="483"/>
                  </a:lnTo>
                  <a:cubicBezTo>
                    <a:pt x="2024" y="256"/>
                    <a:pt x="1691" y="30"/>
                    <a:pt x="1310" y="6"/>
                  </a:cubicBezTo>
                  <a:cubicBezTo>
                    <a:pt x="1272" y="2"/>
                    <a:pt x="1235" y="0"/>
                    <a:pt x="11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552950" y="3400550"/>
              <a:ext cx="626875" cy="408100"/>
            </a:xfrm>
            <a:custGeom>
              <a:avLst/>
              <a:gdLst/>
              <a:ahLst/>
              <a:cxnLst/>
              <a:rect l="l" t="t" r="r" b="b"/>
              <a:pathLst>
                <a:path w="25075" h="16324" extrusionOk="0">
                  <a:moveTo>
                    <a:pt x="0" y="0"/>
                  </a:moveTo>
                  <a:cubicBezTo>
                    <a:pt x="1524" y="2024"/>
                    <a:pt x="3250" y="3906"/>
                    <a:pt x="5144" y="5644"/>
                  </a:cubicBezTo>
                  <a:cubicBezTo>
                    <a:pt x="6072" y="6501"/>
                    <a:pt x="7060" y="7323"/>
                    <a:pt x="8061" y="8097"/>
                  </a:cubicBezTo>
                  <a:cubicBezTo>
                    <a:pt x="8561" y="8478"/>
                    <a:pt x="9061" y="8871"/>
                    <a:pt x="9585" y="9228"/>
                  </a:cubicBezTo>
                  <a:cubicBezTo>
                    <a:pt x="9858" y="9406"/>
                    <a:pt x="10108" y="9597"/>
                    <a:pt x="10370" y="9775"/>
                  </a:cubicBezTo>
                  <a:lnTo>
                    <a:pt x="11168" y="10311"/>
                  </a:lnTo>
                  <a:cubicBezTo>
                    <a:pt x="13311" y="11680"/>
                    <a:pt x="15538" y="12907"/>
                    <a:pt x="17871" y="13919"/>
                  </a:cubicBezTo>
                  <a:cubicBezTo>
                    <a:pt x="20193" y="14931"/>
                    <a:pt x="22610" y="15752"/>
                    <a:pt x="25075" y="16324"/>
                  </a:cubicBezTo>
                  <a:cubicBezTo>
                    <a:pt x="22693" y="15455"/>
                    <a:pt x="20372" y="14478"/>
                    <a:pt x="18109" y="13383"/>
                  </a:cubicBezTo>
                  <a:cubicBezTo>
                    <a:pt x="17550" y="13109"/>
                    <a:pt x="17002" y="12812"/>
                    <a:pt x="16431" y="12538"/>
                  </a:cubicBezTo>
                  <a:cubicBezTo>
                    <a:pt x="16157" y="12383"/>
                    <a:pt x="15883" y="12240"/>
                    <a:pt x="15597" y="12085"/>
                  </a:cubicBezTo>
                  <a:lnTo>
                    <a:pt x="15180" y="11859"/>
                  </a:lnTo>
                  <a:lnTo>
                    <a:pt x="14788" y="11621"/>
                  </a:lnTo>
                  <a:cubicBezTo>
                    <a:pt x="13680" y="11014"/>
                    <a:pt x="12621" y="10359"/>
                    <a:pt x="11573" y="9680"/>
                  </a:cubicBezTo>
                  <a:lnTo>
                    <a:pt x="10775" y="9156"/>
                  </a:lnTo>
                  <a:cubicBezTo>
                    <a:pt x="10513" y="8978"/>
                    <a:pt x="10263" y="8799"/>
                    <a:pt x="10001" y="8621"/>
                  </a:cubicBezTo>
                  <a:cubicBezTo>
                    <a:pt x="9489" y="8263"/>
                    <a:pt x="8977" y="7894"/>
                    <a:pt x="8477" y="7513"/>
                  </a:cubicBezTo>
                  <a:cubicBezTo>
                    <a:pt x="7441" y="6775"/>
                    <a:pt x="6477" y="5977"/>
                    <a:pt x="5513" y="5180"/>
                  </a:cubicBezTo>
                  <a:cubicBezTo>
                    <a:pt x="3572" y="3560"/>
                    <a:pt x="1762" y="183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>
            <a:spLocks noGrp="1"/>
          </p:cNvSpPr>
          <p:nvPr>
            <p:ph type="title"/>
          </p:nvPr>
        </p:nvSpPr>
        <p:spPr>
          <a:xfrm>
            <a:off x="4520100" y="2386225"/>
            <a:ext cx="3910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" name="Google Shape;78;p3"/>
          <p:cNvSpPr txBox="1">
            <a:spLocks noGrp="1"/>
          </p:cNvSpPr>
          <p:nvPr>
            <p:ph type="title" idx="2" hasCustomPrompt="1"/>
          </p:nvPr>
        </p:nvSpPr>
        <p:spPr>
          <a:xfrm>
            <a:off x="4520100" y="1383025"/>
            <a:ext cx="3910800" cy="100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9" name="Google Shape;79;p3"/>
          <p:cNvSpPr txBox="1">
            <a:spLocks noGrp="1"/>
          </p:cNvSpPr>
          <p:nvPr>
            <p:ph type="subTitle" idx="1"/>
          </p:nvPr>
        </p:nvSpPr>
        <p:spPr>
          <a:xfrm>
            <a:off x="4520100" y="3393000"/>
            <a:ext cx="3910800" cy="3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0" name="Google Shape;80;p3"/>
          <p:cNvGrpSpPr/>
          <p:nvPr/>
        </p:nvGrpSpPr>
        <p:grpSpPr>
          <a:xfrm rot="1432807" flipH="1">
            <a:off x="-629832" y="4094520"/>
            <a:ext cx="1492488" cy="2705076"/>
            <a:chOff x="5329525" y="1305350"/>
            <a:chExt cx="595325" cy="1079025"/>
          </a:xfrm>
        </p:grpSpPr>
        <p:sp>
          <p:nvSpPr>
            <p:cNvPr id="81" name="Google Shape;81;p3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" name="Google Shape;91;p3"/>
          <p:cNvGrpSpPr/>
          <p:nvPr/>
        </p:nvGrpSpPr>
        <p:grpSpPr>
          <a:xfrm rot="-689217">
            <a:off x="39958" y="3595905"/>
            <a:ext cx="1356593" cy="2458821"/>
            <a:chOff x="5329525" y="1305350"/>
            <a:chExt cx="595325" cy="1079025"/>
          </a:xfrm>
        </p:grpSpPr>
        <p:sp>
          <p:nvSpPr>
            <p:cNvPr id="92" name="Google Shape;92;p3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" name="Google Shape;102;p3"/>
          <p:cNvGrpSpPr/>
          <p:nvPr/>
        </p:nvGrpSpPr>
        <p:grpSpPr>
          <a:xfrm>
            <a:off x="8316796" y="2886510"/>
            <a:ext cx="947638" cy="1717592"/>
            <a:chOff x="5329525" y="1305350"/>
            <a:chExt cx="595325" cy="1079025"/>
          </a:xfrm>
        </p:grpSpPr>
        <p:sp>
          <p:nvSpPr>
            <p:cNvPr id="103" name="Google Shape;103;p3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" name="Google Shape;113;p3"/>
          <p:cNvGrpSpPr/>
          <p:nvPr/>
        </p:nvGrpSpPr>
        <p:grpSpPr>
          <a:xfrm rot="856444">
            <a:off x="7980362" y="4100119"/>
            <a:ext cx="1777123" cy="1769839"/>
            <a:chOff x="4532700" y="3320475"/>
            <a:chExt cx="647125" cy="644450"/>
          </a:xfrm>
        </p:grpSpPr>
        <p:sp>
          <p:nvSpPr>
            <p:cNvPr id="114" name="Google Shape;114;p3"/>
            <p:cNvSpPr/>
            <p:nvPr/>
          </p:nvSpPr>
          <p:spPr>
            <a:xfrm>
              <a:off x="4941975" y="3407400"/>
              <a:ext cx="118800" cy="358075"/>
            </a:xfrm>
            <a:custGeom>
              <a:avLst/>
              <a:gdLst/>
              <a:ahLst/>
              <a:cxnLst/>
              <a:rect l="l" t="t" r="r" b="b"/>
              <a:pathLst>
                <a:path w="4752" h="14323" extrusionOk="0">
                  <a:moveTo>
                    <a:pt x="4751" y="0"/>
                  </a:moveTo>
                  <a:lnTo>
                    <a:pt x="4751" y="0"/>
                  </a:lnTo>
                  <a:cubicBezTo>
                    <a:pt x="3775" y="334"/>
                    <a:pt x="2822" y="810"/>
                    <a:pt x="2036" y="1489"/>
                  </a:cubicBezTo>
                  <a:cubicBezTo>
                    <a:pt x="1227" y="2167"/>
                    <a:pt x="584" y="3024"/>
                    <a:pt x="274" y="4025"/>
                  </a:cubicBezTo>
                  <a:cubicBezTo>
                    <a:pt x="72" y="4679"/>
                    <a:pt x="0" y="5382"/>
                    <a:pt x="12" y="6072"/>
                  </a:cubicBezTo>
                  <a:cubicBezTo>
                    <a:pt x="48" y="9370"/>
                    <a:pt x="1405" y="12502"/>
                    <a:pt x="4215" y="14228"/>
                  </a:cubicBezTo>
                  <a:lnTo>
                    <a:pt x="4370" y="14288"/>
                  </a:lnTo>
                  <a:cubicBezTo>
                    <a:pt x="4343" y="14288"/>
                    <a:pt x="4379" y="14323"/>
                    <a:pt x="4402" y="14323"/>
                  </a:cubicBezTo>
                  <a:cubicBezTo>
                    <a:pt x="4409" y="14323"/>
                    <a:pt x="4415" y="14320"/>
                    <a:pt x="4418" y="14312"/>
                  </a:cubicBezTo>
                  <a:cubicBezTo>
                    <a:pt x="4430" y="14288"/>
                    <a:pt x="4418" y="14252"/>
                    <a:pt x="4382" y="14228"/>
                  </a:cubicBezTo>
                  <a:cubicBezTo>
                    <a:pt x="3834" y="13633"/>
                    <a:pt x="3346" y="12966"/>
                    <a:pt x="2846" y="12335"/>
                  </a:cubicBezTo>
                  <a:cubicBezTo>
                    <a:pt x="2477" y="11847"/>
                    <a:pt x="2108" y="11347"/>
                    <a:pt x="1822" y="10799"/>
                  </a:cubicBezTo>
                  <a:cubicBezTo>
                    <a:pt x="1572" y="10275"/>
                    <a:pt x="1394" y="9692"/>
                    <a:pt x="1263" y="9132"/>
                  </a:cubicBezTo>
                  <a:cubicBezTo>
                    <a:pt x="1120" y="8608"/>
                    <a:pt x="1024" y="8073"/>
                    <a:pt x="977" y="7525"/>
                  </a:cubicBezTo>
                  <a:cubicBezTo>
                    <a:pt x="846" y="6049"/>
                    <a:pt x="1096" y="4537"/>
                    <a:pt x="1751" y="3191"/>
                  </a:cubicBezTo>
                  <a:cubicBezTo>
                    <a:pt x="2406" y="1858"/>
                    <a:pt x="3465" y="703"/>
                    <a:pt x="47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796725" y="3749700"/>
              <a:ext cx="254225" cy="215225"/>
            </a:xfrm>
            <a:custGeom>
              <a:avLst/>
              <a:gdLst/>
              <a:ahLst/>
              <a:cxnLst/>
              <a:rect l="l" t="t" r="r" b="b"/>
              <a:pathLst>
                <a:path w="10169" h="8609" extrusionOk="0">
                  <a:moveTo>
                    <a:pt x="10168" y="441"/>
                  </a:moveTo>
                  <a:lnTo>
                    <a:pt x="10168" y="441"/>
                  </a:lnTo>
                  <a:cubicBezTo>
                    <a:pt x="10082" y="446"/>
                    <a:pt x="9996" y="452"/>
                    <a:pt x="9910" y="459"/>
                  </a:cubicBezTo>
                  <a:lnTo>
                    <a:pt x="9910" y="459"/>
                  </a:lnTo>
                  <a:lnTo>
                    <a:pt x="10013" y="524"/>
                  </a:lnTo>
                  <a:cubicBezTo>
                    <a:pt x="10061" y="500"/>
                    <a:pt x="10121" y="465"/>
                    <a:pt x="10168" y="441"/>
                  </a:cubicBezTo>
                  <a:close/>
                  <a:moveTo>
                    <a:pt x="7879" y="0"/>
                  </a:moveTo>
                  <a:cubicBezTo>
                    <a:pt x="6222" y="0"/>
                    <a:pt x="4558" y="504"/>
                    <a:pt x="3108" y="1310"/>
                  </a:cubicBezTo>
                  <a:cubicBezTo>
                    <a:pt x="2286" y="1751"/>
                    <a:pt x="1536" y="2298"/>
                    <a:pt x="953" y="3037"/>
                  </a:cubicBezTo>
                  <a:cubicBezTo>
                    <a:pt x="369" y="3763"/>
                    <a:pt x="0" y="4680"/>
                    <a:pt x="60" y="5608"/>
                  </a:cubicBezTo>
                  <a:cubicBezTo>
                    <a:pt x="95" y="6073"/>
                    <a:pt x="226" y="6513"/>
                    <a:pt x="357" y="6966"/>
                  </a:cubicBezTo>
                  <a:cubicBezTo>
                    <a:pt x="548" y="7561"/>
                    <a:pt x="774" y="8180"/>
                    <a:pt x="1238" y="8609"/>
                  </a:cubicBezTo>
                  <a:lnTo>
                    <a:pt x="1238" y="8454"/>
                  </a:lnTo>
                  <a:lnTo>
                    <a:pt x="1238" y="8216"/>
                  </a:lnTo>
                  <a:lnTo>
                    <a:pt x="1238" y="7739"/>
                  </a:lnTo>
                  <a:cubicBezTo>
                    <a:pt x="1227" y="7394"/>
                    <a:pt x="1203" y="7037"/>
                    <a:pt x="1191" y="6692"/>
                  </a:cubicBezTo>
                  <a:cubicBezTo>
                    <a:pt x="1167" y="6037"/>
                    <a:pt x="1143" y="5382"/>
                    <a:pt x="1262" y="4727"/>
                  </a:cubicBezTo>
                  <a:cubicBezTo>
                    <a:pt x="1310" y="4441"/>
                    <a:pt x="1405" y="4168"/>
                    <a:pt x="1489" y="3894"/>
                  </a:cubicBezTo>
                  <a:cubicBezTo>
                    <a:pt x="1500" y="3846"/>
                    <a:pt x="1524" y="3787"/>
                    <a:pt x="1536" y="3739"/>
                  </a:cubicBezTo>
                  <a:cubicBezTo>
                    <a:pt x="1548" y="3668"/>
                    <a:pt x="1560" y="3596"/>
                    <a:pt x="1584" y="3537"/>
                  </a:cubicBezTo>
                  <a:cubicBezTo>
                    <a:pt x="1655" y="3346"/>
                    <a:pt x="1846" y="3179"/>
                    <a:pt x="1989" y="3025"/>
                  </a:cubicBezTo>
                  <a:cubicBezTo>
                    <a:pt x="2179" y="2846"/>
                    <a:pt x="2381" y="2703"/>
                    <a:pt x="2584" y="2548"/>
                  </a:cubicBezTo>
                  <a:cubicBezTo>
                    <a:pt x="2608" y="2536"/>
                    <a:pt x="2620" y="2525"/>
                    <a:pt x="2632" y="2525"/>
                  </a:cubicBezTo>
                  <a:cubicBezTo>
                    <a:pt x="3084" y="2227"/>
                    <a:pt x="3560" y="2013"/>
                    <a:pt x="4048" y="1810"/>
                  </a:cubicBezTo>
                  <a:cubicBezTo>
                    <a:pt x="5921" y="1068"/>
                    <a:pt x="7892" y="610"/>
                    <a:pt x="9910" y="459"/>
                  </a:cubicBezTo>
                  <a:lnTo>
                    <a:pt x="9910" y="459"/>
                  </a:lnTo>
                  <a:lnTo>
                    <a:pt x="9430" y="155"/>
                  </a:lnTo>
                  <a:cubicBezTo>
                    <a:pt x="8918" y="50"/>
                    <a:pt x="8399" y="0"/>
                    <a:pt x="78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4848225" y="3358575"/>
              <a:ext cx="150625" cy="380125"/>
            </a:xfrm>
            <a:custGeom>
              <a:avLst/>
              <a:gdLst/>
              <a:ahLst/>
              <a:cxnLst/>
              <a:rect l="l" t="t" r="r" b="b"/>
              <a:pathLst>
                <a:path w="6025" h="15205" extrusionOk="0">
                  <a:moveTo>
                    <a:pt x="3989" y="1"/>
                  </a:moveTo>
                  <a:lnTo>
                    <a:pt x="3989" y="1"/>
                  </a:lnTo>
                  <a:cubicBezTo>
                    <a:pt x="3012" y="263"/>
                    <a:pt x="2215" y="953"/>
                    <a:pt x="1524" y="1691"/>
                  </a:cubicBezTo>
                  <a:cubicBezTo>
                    <a:pt x="1191" y="2049"/>
                    <a:pt x="857" y="2453"/>
                    <a:pt x="631" y="2906"/>
                  </a:cubicBezTo>
                  <a:cubicBezTo>
                    <a:pt x="441" y="3287"/>
                    <a:pt x="333" y="3715"/>
                    <a:pt x="274" y="4156"/>
                  </a:cubicBezTo>
                  <a:cubicBezTo>
                    <a:pt x="0" y="6097"/>
                    <a:pt x="464" y="8121"/>
                    <a:pt x="1345" y="9895"/>
                  </a:cubicBezTo>
                  <a:cubicBezTo>
                    <a:pt x="2238" y="11669"/>
                    <a:pt x="3524" y="13217"/>
                    <a:pt x="4905" y="14633"/>
                  </a:cubicBezTo>
                  <a:lnTo>
                    <a:pt x="6025" y="15205"/>
                  </a:lnTo>
                  <a:cubicBezTo>
                    <a:pt x="4727" y="13979"/>
                    <a:pt x="3643" y="12514"/>
                    <a:pt x="2810" y="10942"/>
                  </a:cubicBezTo>
                  <a:cubicBezTo>
                    <a:pt x="2131" y="9657"/>
                    <a:pt x="1619" y="8275"/>
                    <a:pt x="1453" y="6847"/>
                  </a:cubicBezTo>
                  <a:cubicBezTo>
                    <a:pt x="1286" y="5418"/>
                    <a:pt x="1464" y="3918"/>
                    <a:pt x="2096" y="2620"/>
                  </a:cubicBezTo>
                  <a:cubicBezTo>
                    <a:pt x="2572" y="1656"/>
                    <a:pt x="3286" y="822"/>
                    <a:pt x="39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4703850" y="3721725"/>
              <a:ext cx="277150" cy="212850"/>
            </a:xfrm>
            <a:custGeom>
              <a:avLst/>
              <a:gdLst/>
              <a:ahLst/>
              <a:cxnLst/>
              <a:rect l="l" t="t" r="r" b="b"/>
              <a:pathLst>
                <a:path w="11086" h="8514" extrusionOk="0">
                  <a:moveTo>
                    <a:pt x="10454" y="0"/>
                  </a:moveTo>
                  <a:cubicBezTo>
                    <a:pt x="9264" y="226"/>
                    <a:pt x="8097" y="441"/>
                    <a:pt x="6918" y="703"/>
                  </a:cubicBezTo>
                  <a:cubicBezTo>
                    <a:pt x="5620" y="977"/>
                    <a:pt x="4311" y="1322"/>
                    <a:pt x="3156" y="1953"/>
                  </a:cubicBezTo>
                  <a:cubicBezTo>
                    <a:pt x="1977" y="2584"/>
                    <a:pt x="953" y="3560"/>
                    <a:pt x="477" y="4787"/>
                  </a:cubicBezTo>
                  <a:cubicBezTo>
                    <a:pt x="0" y="6025"/>
                    <a:pt x="179" y="7561"/>
                    <a:pt x="1096" y="8513"/>
                  </a:cubicBezTo>
                  <a:cubicBezTo>
                    <a:pt x="929" y="7037"/>
                    <a:pt x="965" y="5441"/>
                    <a:pt x="1739" y="4179"/>
                  </a:cubicBezTo>
                  <a:cubicBezTo>
                    <a:pt x="2275" y="3322"/>
                    <a:pt x="3096" y="2691"/>
                    <a:pt x="3965" y="2203"/>
                  </a:cubicBezTo>
                  <a:cubicBezTo>
                    <a:pt x="6132" y="1000"/>
                    <a:pt x="8633" y="584"/>
                    <a:pt x="11085" y="286"/>
                  </a:cubicBezTo>
                  <a:lnTo>
                    <a:pt x="104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4657725" y="3686600"/>
              <a:ext cx="264925" cy="150050"/>
            </a:xfrm>
            <a:custGeom>
              <a:avLst/>
              <a:gdLst/>
              <a:ahLst/>
              <a:cxnLst/>
              <a:rect l="l" t="t" r="r" b="b"/>
              <a:pathLst>
                <a:path w="10597" h="6002" extrusionOk="0">
                  <a:moveTo>
                    <a:pt x="9751" y="0"/>
                  </a:moveTo>
                  <a:cubicBezTo>
                    <a:pt x="7537" y="107"/>
                    <a:pt x="5310" y="227"/>
                    <a:pt x="3167" y="810"/>
                  </a:cubicBezTo>
                  <a:cubicBezTo>
                    <a:pt x="2691" y="929"/>
                    <a:pt x="2226" y="1072"/>
                    <a:pt x="1810" y="1334"/>
                  </a:cubicBezTo>
                  <a:cubicBezTo>
                    <a:pt x="1072" y="1774"/>
                    <a:pt x="560" y="2560"/>
                    <a:pt x="298" y="3394"/>
                  </a:cubicBezTo>
                  <a:cubicBezTo>
                    <a:pt x="24" y="4227"/>
                    <a:pt x="0" y="5120"/>
                    <a:pt x="60" y="6001"/>
                  </a:cubicBezTo>
                  <a:cubicBezTo>
                    <a:pt x="417" y="4156"/>
                    <a:pt x="1762" y="2620"/>
                    <a:pt x="3405" y="1715"/>
                  </a:cubicBezTo>
                  <a:cubicBezTo>
                    <a:pt x="5036" y="822"/>
                    <a:pt x="6929" y="500"/>
                    <a:pt x="8811" y="441"/>
                  </a:cubicBezTo>
                  <a:cubicBezTo>
                    <a:pt x="9018" y="433"/>
                    <a:pt x="9225" y="427"/>
                    <a:pt x="9433" y="427"/>
                  </a:cubicBezTo>
                  <a:cubicBezTo>
                    <a:pt x="9821" y="427"/>
                    <a:pt x="10209" y="446"/>
                    <a:pt x="10597" y="500"/>
                  </a:cubicBezTo>
                  <a:lnTo>
                    <a:pt x="97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4769625" y="3320475"/>
              <a:ext cx="127125" cy="377750"/>
            </a:xfrm>
            <a:custGeom>
              <a:avLst/>
              <a:gdLst/>
              <a:ahLst/>
              <a:cxnLst/>
              <a:rect l="l" t="t" r="r" b="b"/>
              <a:pathLst>
                <a:path w="5085" h="15110" extrusionOk="0">
                  <a:moveTo>
                    <a:pt x="2453" y="1"/>
                  </a:moveTo>
                  <a:lnTo>
                    <a:pt x="2453" y="1"/>
                  </a:lnTo>
                  <a:cubicBezTo>
                    <a:pt x="1977" y="84"/>
                    <a:pt x="1560" y="382"/>
                    <a:pt x="1203" y="703"/>
                  </a:cubicBezTo>
                  <a:cubicBezTo>
                    <a:pt x="798" y="1072"/>
                    <a:pt x="429" y="1489"/>
                    <a:pt x="215" y="2001"/>
                  </a:cubicBezTo>
                  <a:cubicBezTo>
                    <a:pt x="60" y="2382"/>
                    <a:pt x="13" y="2822"/>
                    <a:pt x="13" y="3239"/>
                  </a:cubicBezTo>
                  <a:cubicBezTo>
                    <a:pt x="1" y="4394"/>
                    <a:pt x="275" y="5537"/>
                    <a:pt x="632" y="6656"/>
                  </a:cubicBezTo>
                  <a:cubicBezTo>
                    <a:pt x="1506" y="9385"/>
                    <a:pt x="2809" y="11980"/>
                    <a:pt x="4482" y="14305"/>
                  </a:cubicBezTo>
                  <a:lnTo>
                    <a:pt x="4482" y="14305"/>
                  </a:lnTo>
                  <a:cubicBezTo>
                    <a:pt x="4477" y="14291"/>
                    <a:pt x="4471" y="14278"/>
                    <a:pt x="4466" y="14264"/>
                  </a:cubicBezTo>
                  <a:cubicBezTo>
                    <a:pt x="3513" y="12002"/>
                    <a:pt x="2596" y="9704"/>
                    <a:pt x="1727" y="7406"/>
                  </a:cubicBezTo>
                  <a:cubicBezTo>
                    <a:pt x="1572" y="7002"/>
                    <a:pt x="1430" y="6609"/>
                    <a:pt x="1334" y="6192"/>
                  </a:cubicBezTo>
                  <a:cubicBezTo>
                    <a:pt x="1263" y="5775"/>
                    <a:pt x="1239" y="5358"/>
                    <a:pt x="1251" y="4930"/>
                  </a:cubicBezTo>
                  <a:cubicBezTo>
                    <a:pt x="1275" y="3549"/>
                    <a:pt x="1620" y="2191"/>
                    <a:pt x="2227" y="953"/>
                  </a:cubicBezTo>
                  <a:cubicBezTo>
                    <a:pt x="2382" y="655"/>
                    <a:pt x="2537" y="334"/>
                    <a:pt x="2453" y="1"/>
                  </a:cubicBezTo>
                  <a:close/>
                  <a:moveTo>
                    <a:pt x="4482" y="14305"/>
                  </a:moveTo>
                  <a:lnTo>
                    <a:pt x="4482" y="14305"/>
                  </a:lnTo>
                  <a:cubicBezTo>
                    <a:pt x="4602" y="14592"/>
                    <a:pt x="4753" y="14892"/>
                    <a:pt x="5002" y="15062"/>
                  </a:cubicBezTo>
                  <a:lnTo>
                    <a:pt x="5002" y="15062"/>
                  </a:lnTo>
                  <a:cubicBezTo>
                    <a:pt x="5002" y="15062"/>
                    <a:pt x="5002" y="15062"/>
                    <a:pt x="5001" y="15062"/>
                  </a:cubicBezTo>
                  <a:lnTo>
                    <a:pt x="5013" y="15069"/>
                  </a:lnTo>
                  <a:lnTo>
                    <a:pt x="5013" y="15069"/>
                  </a:lnTo>
                  <a:cubicBezTo>
                    <a:pt x="5029" y="15079"/>
                    <a:pt x="5045" y="15089"/>
                    <a:pt x="5061" y="15098"/>
                  </a:cubicBezTo>
                  <a:cubicBezTo>
                    <a:pt x="5065" y="15101"/>
                    <a:pt x="5069" y="15102"/>
                    <a:pt x="5071" y="15102"/>
                  </a:cubicBezTo>
                  <a:cubicBezTo>
                    <a:pt x="5071" y="15102"/>
                    <a:pt x="5071" y="15102"/>
                    <a:pt x="5071" y="15102"/>
                  </a:cubicBezTo>
                  <a:lnTo>
                    <a:pt x="5071" y="15102"/>
                  </a:lnTo>
                  <a:lnTo>
                    <a:pt x="5085" y="15110"/>
                  </a:lnTo>
                  <a:cubicBezTo>
                    <a:pt x="5080" y="15104"/>
                    <a:pt x="5076" y="15098"/>
                    <a:pt x="5071" y="15092"/>
                  </a:cubicBezTo>
                  <a:lnTo>
                    <a:pt x="5071" y="15092"/>
                  </a:lnTo>
                  <a:cubicBezTo>
                    <a:pt x="5069" y="15087"/>
                    <a:pt x="5064" y="15081"/>
                    <a:pt x="5058" y="15076"/>
                  </a:cubicBezTo>
                  <a:lnTo>
                    <a:pt x="5058" y="15076"/>
                  </a:lnTo>
                  <a:cubicBezTo>
                    <a:pt x="4862" y="14822"/>
                    <a:pt x="4670" y="14565"/>
                    <a:pt x="4482" y="143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4609200" y="3630750"/>
              <a:ext cx="222375" cy="113625"/>
            </a:xfrm>
            <a:custGeom>
              <a:avLst/>
              <a:gdLst/>
              <a:ahLst/>
              <a:cxnLst/>
              <a:rect l="l" t="t" r="r" b="b"/>
              <a:pathLst>
                <a:path w="8895" h="4545" extrusionOk="0">
                  <a:moveTo>
                    <a:pt x="6110" y="0"/>
                  </a:moveTo>
                  <a:cubicBezTo>
                    <a:pt x="5569" y="0"/>
                    <a:pt x="4906" y="29"/>
                    <a:pt x="4167" y="175"/>
                  </a:cubicBezTo>
                  <a:cubicBezTo>
                    <a:pt x="3108" y="365"/>
                    <a:pt x="2382" y="508"/>
                    <a:pt x="1727" y="972"/>
                  </a:cubicBezTo>
                  <a:cubicBezTo>
                    <a:pt x="608" y="1758"/>
                    <a:pt x="0" y="3211"/>
                    <a:pt x="203" y="4544"/>
                  </a:cubicBezTo>
                  <a:cubicBezTo>
                    <a:pt x="750" y="2889"/>
                    <a:pt x="2143" y="1579"/>
                    <a:pt x="3763" y="960"/>
                  </a:cubicBezTo>
                  <a:cubicBezTo>
                    <a:pt x="4713" y="593"/>
                    <a:pt x="5721" y="431"/>
                    <a:pt x="6733" y="431"/>
                  </a:cubicBezTo>
                  <a:cubicBezTo>
                    <a:pt x="7457" y="431"/>
                    <a:pt x="8184" y="514"/>
                    <a:pt x="8894" y="663"/>
                  </a:cubicBezTo>
                  <a:lnTo>
                    <a:pt x="8466" y="139"/>
                  </a:lnTo>
                  <a:cubicBezTo>
                    <a:pt x="8037" y="79"/>
                    <a:pt x="7418" y="20"/>
                    <a:pt x="6680" y="8"/>
                  </a:cubicBezTo>
                  <a:cubicBezTo>
                    <a:pt x="6510" y="5"/>
                    <a:pt x="6319" y="0"/>
                    <a:pt x="61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705925" y="3356825"/>
              <a:ext cx="112550" cy="289025"/>
            </a:xfrm>
            <a:custGeom>
              <a:avLst/>
              <a:gdLst/>
              <a:ahLst/>
              <a:cxnLst/>
              <a:rect l="l" t="t" r="r" b="b"/>
              <a:pathLst>
                <a:path w="4502" h="11561" extrusionOk="0">
                  <a:moveTo>
                    <a:pt x="1292" y="1"/>
                  </a:moveTo>
                  <a:cubicBezTo>
                    <a:pt x="1273" y="1"/>
                    <a:pt x="417" y="1087"/>
                    <a:pt x="191" y="2238"/>
                  </a:cubicBezTo>
                  <a:cubicBezTo>
                    <a:pt x="60" y="2869"/>
                    <a:pt x="1" y="3857"/>
                    <a:pt x="691" y="5809"/>
                  </a:cubicBezTo>
                  <a:cubicBezTo>
                    <a:pt x="1108" y="7000"/>
                    <a:pt x="1894" y="8786"/>
                    <a:pt x="3406" y="10727"/>
                  </a:cubicBezTo>
                  <a:lnTo>
                    <a:pt x="4501" y="11560"/>
                  </a:lnTo>
                  <a:cubicBezTo>
                    <a:pt x="2323" y="8786"/>
                    <a:pt x="1072" y="5321"/>
                    <a:pt x="953" y="1809"/>
                  </a:cubicBezTo>
                  <a:cubicBezTo>
                    <a:pt x="941" y="1178"/>
                    <a:pt x="953" y="547"/>
                    <a:pt x="1287" y="11"/>
                  </a:cubicBezTo>
                  <a:cubicBezTo>
                    <a:pt x="1291" y="4"/>
                    <a:pt x="1293" y="1"/>
                    <a:pt x="12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565725" y="3580925"/>
              <a:ext cx="185775" cy="94675"/>
            </a:xfrm>
            <a:custGeom>
              <a:avLst/>
              <a:gdLst/>
              <a:ahLst/>
              <a:cxnLst/>
              <a:rect l="l" t="t" r="r" b="b"/>
              <a:pathLst>
                <a:path w="7431" h="3787" extrusionOk="0">
                  <a:moveTo>
                    <a:pt x="6978" y="1"/>
                  </a:moveTo>
                  <a:cubicBezTo>
                    <a:pt x="6168" y="12"/>
                    <a:pt x="4168" y="48"/>
                    <a:pt x="2263" y="227"/>
                  </a:cubicBezTo>
                  <a:cubicBezTo>
                    <a:pt x="1930" y="251"/>
                    <a:pt x="1394" y="346"/>
                    <a:pt x="858" y="715"/>
                  </a:cubicBezTo>
                  <a:cubicBezTo>
                    <a:pt x="382" y="1060"/>
                    <a:pt x="84" y="1620"/>
                    <a:pt x="37" y="2203"/>
                  </a:cubicBezTo>
                  <a:cubicBezTo>
                    <a:pt x="1" y="2787"/>
                    <a:pt x="239" y="3382"/>
                    <a:pt x="668" y="3787"/>
                  </a:cubicBezTo>
                  <a:cubicBezTo>
                    <a:pt x="382" y="3037"/>
                    <a:pt x="727" y="2179"/>
                    <a:pt x="1323" y="1656"/>
                  </a:cubicBezTo>
                  <a:cubicBezTo>
                    <a:pt x="1906" y="1132"/>
                    <a:pt x="2692" y="894"/>
                    <a:pt x="3466" y="715"/>
                  </a:cubicBezTo>
                  <a:cubicBezTo>
                    <a:pt x="4547" y="467"/>
                    <a:pt x="5653" y="343"/>
                    <a:pt x="6764" y="343"/>
                  </a:cubicBezTo>
                  <a:cubicBezTo>
                    <a:pt x="6986" y="343"/>
                    <a:pt x="7208" y="348"/>
                    <a:pt x="7430" y="358"/>
                  </a:cubicBezTo>
                  <a:lnTo>
                    <a:pt x="6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4648200" y="3341025"/>
              <a:ext cx="88425" cy="235450"/>
            </a:xfrm>
            <a:custGeom>
              <a:avLst/>
              <a:gdLst/>
              <a:ahLst/>
              <a:cxnLst/>
              <a:rect l="l" t="t" r="r" b="b"/>
              <a:pathLst>
                <a:path w="3537" h="9418" extrusionOk="0">
                  <a:moveTo>
                    <a:pt x="1441" y="0"/>
                  </a:moveTo>
                  <a:cubicBezTo>
                    <a:pt x="607" y="429"/>
                    <a:pt x="131" y="1369"/>
                    <a:pt x="60" y="2310"/>
                  </a:cubicBezTo>
                  <a:cubicBezTo>
                    <a:pt x="0" y="3251"/>
                    <a:pt x="286" y="4167"/>
                    <a:pt x="643" y="5037"/>
                  </a:cubicBezTo>
                  <a:cubicBezTo>
                    <a:pt x="1263" y="6491"/>
                    <a:pt x="2114" y="7849"/>
                    <a:pt x="3170" y="9025"/>
                  </a:cubicBezTo>
                  <a:lnTo>
                    <a:pt x="3170" y="9025"/>
                  </a:lnTo>
                  <a:lnTo>
                    <a:pt x="2357" y="7120"/>
                  </a:lnTo>
                  <a:cubicBezTo>
                    <a:pt x="1703" y="5596"/>
                    <a:pt x="1048" y="3989"/>
                    <a:pt x="1203" y="2334"/>
                  </a:cubicBezTo>
                  <a:cubicBezTo>
                    <a:pt x="1286" y="1548"/>
                    <a:pt x="1548" y="774"/>
                    <a:pt x="1441" y="0"/>
                  </a:cubicBezTo>
                  <a:close/>
                  <a:moveTo>
                    <a:pt x="3170" y="9025"/>
                  </a:moveTo>
                  <a:lnTo>
                    <a:pt x="3286" y="9299"/>
                  </a:lnTo>
                  <a:lnTo>
                    <a:pt x="3536" y="9418"/>
                  </a:lnTo>
                  <a:cubicBezTo>
                    <a:pt x="3411" y="9290"/>
                    <a:pt x="3289" y="9159"/>
                    <a:pt x="3170" y="90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4555025" y="3524250"/>
              <a:ext cx="141400" cy="59500"/>
            </a:xfrm>
            <a:custGeom>
              <a:avLst/>
              <a:gdLst/>
              <a:ahLst/>
              <a:cxnLst/>
              <a:rect l="l" t="t" r="r" b="b"/>
              <a:pathLst>
                <a:path w="5656" h="2380" extrusionOk="0">
                  <a:moveTo>
                    <a:pt x="2838" y="0"/>
                  </a:moveTo>
                  <a:cubicBezTo>
                    <a:pt x="2610" y="0"/>
                    <a:pt x="2370" y="20"/>
                    <a:pt x="2120" y="65"/>
                  </a:cubicBezTo>
                  <a:cubicBezTo>
                    <a:pt x="1703" y="148"/>
                    <a:pt x="643" y="339"/>
                    <a:pt x="369" y="994"/>
                  </a:cubicBezTo>
                  <a:cubicBezTo>
                    <a:pt x="298" y="1172"/>
                    <a:pt x="191" y="1541"/>
                    <a:pt x="131" y="1815"/>
                  </a:cubicBezTo>
                  <a:cubicBezTo>
                    <a:pt x="0" y="2315"/>
                    <a:pt x="24" y="2363"/>
                    <a:pt x="36" y="2375"/>
                  </a:cubicBezTo>
                  <a:cubicBezTo>
                    <a:pt x="42" y="2378"/>
                    <a:pt x="48" y="2380"/>
                    <a:pt x="54" y="2380"/>
                  </a:cubicBezTo>
                  <a:cubicBezTo>
                    <a:pt x="189" y="2380"/>
                    <a:pt x="545" y="1713"/>
                    <a:pt x="1215" y="1339"/>
                  </a:cubicBezTo>
                  <a:cubicBezTo>
                    <a:pt x="1429" y="1220"/>
                    <a:pt x="1727" y="1101"/>
                    <a:pt x="2798" y="1041"/>
                  </a:cubicBezTo>
                  <a:cubicBezTo>
                    <a:pt x="3119" y="1023"/>
                    <a:pt x="3418" y="1017"/>
                    <a:pt x="3693" y="1017"/>
                  </a:cubicBezTo>
                  <a:cubicBezTo>
                    <a:pt x="4437" y="1017"/>
                    <a:pt x="5005" y="1065"/>
                    <a:pt x="5334" y="1065"/>
                  </a:cubicBezTo>
                  <a:cubicBezTo>
                    <a:pt x="5530" y="1065"/>
                    <a:pt x="5641" y="1048"/>
                    <a:pt x="5656" y="994"/>
                  </a:cubicBezTo>
                  <a:cubicBezTo>
                    <a:pt x="5656" y="958"/>
                    <a:pt x="5656" y="886"/>
                    <a:pt x="5203" y="660"/>
                  </a:cubicBezTo>
                  <a:cubicBezTo>
                    <a:pt x="4676" y="406"/>
                    <a:pt x="3877" y="0"/>
                    <a:pt x="2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4609200" y="3355900"/>
              <a:ext cx="53600" cy="157775"/>
            </a:xfrm>
            <a:custGeom>
              <a:avLst/>
              <a:gdLst/>
              <a:ahLst/>
              <a:cxnLst/>
              <a:rect l="l" t="t" r="r" b="b"/>
              <a:pathLst>
                <a:path w="2144" h="6311" extrusionOk="0">
                  <a:moveTo>
                    <a:pt x="1143" y="0"/>
                  </a:moveTo>
                  <a:lnTo>
                    <a:pt x="1143" y="0"/>
                  </a:lnTo>
                  <a:cubicBezTo>
                    <a:pt x="631" y="215"/>
                    <a:pt x="274" y="715"/>
                    <a:pt x="131" y="1263"/>
                  </a:cubicBezTo>
                  <a:cubicBezTo>
                    <a:pt x="0" y="1822"/>
                    <a:pt x="60" y="2382"/>
                    <a:pt x="191" y="2929"/>
                  </a:cubicBezTo>
                  <a:cubicBezTo>
                    <a:pt x="429" y="3930"/>
                    <a:pt x="881" y="4870"/>
                    <a:pt x="1500" y="5656"/>
                  </a:cubicBezTo>
                  <a:lnTo>
                    <a:pt x="1155" y="5382"/>
                  </a:lnTo>
                  <a:lnTo>
                    <a:pt x="1155" y="5382"/>
                  </a:lnTo>
                  <a:cubicBezTo>
                    <a:pt x="1429" y="5751"/>
                    <a:pt x="1751" y="6061"/>
                    <a:pt x="2143" y="6311"/>
                  </a:cubicBezTo>
                  <a:cubicBezTo>
                    <a:pt x="1429" y="5477"/>
                    <a:pt x="1060" y="4394"/>
                    <a:pt x="941" y="3287"/>
                  </a:cubicBezTo>
                  <a:cubicBezTo>
                    <a:pt x="822" y="2191"/>
                    <a:pt x="953" y="1084"/>
                    <a:pt x="1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536575" y="3494600"/>
              <a:ext cx="106875" cy="54800"/>
            </a:xfrm>
            <a:custGeom>
              <a:avLst/>
              <a:gdLst/>
              <a:ahLst/>
              <a:cxnLst/>
              <a:rect l="l" t="t" r="r" b="b"/>
              <a:pathLst>
                <a:path w="4275" h="2192" extrusionOk="0">
                  <a:moveTo>
                    <a:pt x="1548" y="1"/>
                  </a:moveTo>
                  <a:cubicBezTo>
                    <a:pt x="1298" y="1"/>
                    <a:pt x="1048" y="1"/>
                    <a:pt x="822" y="84"/>
                  </a:cubicBezTo>
                  <a:cubicBezTo>
                    <a:pt x="441" y="215"/>
                    <a:pt x="167" y="584"/>
                    <a:pt x="84" y="989"/>
                  </a:cubicBezTo>
                  <a:cubicBezTo>
                    <a:pt x="0" y="1394"/>
                    <a:pt x="84" y="1822"/>
                    <a:pt x="262" y="2192"/>
                  </a:cubicBezTo>
                  <a:cubicBezTo>
                    <a:pt x="465" y="1406"/>
                    <a:pt x="1119" y="798"/>
                    <a:pt x="1881" y="501"/>
                  </a:cubicBezTo>
                  <a:cubicBezTo>
                    <a:pt x="2392" y="301"/>
                    <a:pt x="2930" y="225"/>
                    <a:pt x="3473" y="225"/>
                  </a:cubicBezTo>
                  <a:cubicBezTo>
                    <a:pt x="3740" y="225"/>
                    <a:pt x="4008" y="243"/>
                    <a:pt x="4275" y="275"/>
                  </a:cubicBezTo>
                  <a:lnTo>
                    <a:pt x="4072" y="215"/>
                  </a:lnTo>
                  <a:cubicBezTo>
                    <a:pt x="3239" y="108"/>
                    <a:pt x="2405" y="37"/>
                    <a:pt x="15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4532700" y="3459825"/>
              <a:ext cx="89325" cy="25875"/>
            </a:xfrm>
            <a:custGeom>
              <a:avLst/>
              <a:gdLst/>
              <a:ahLst/>
              <a:cxnLst/>
              <a:rect l="l" t="t" r="r" b="b"/>
              <a:pathLst>
                <a:path w="3573" h="1035" extrusionOk="0">
                  <a:moveTo>
                    <a:pt x="1339" y="0"/>
                  </a:moveTo>
                  <a:cubicBezTo>
                    <a:pt x="1242" y="0"/>
                    <a:pt x="1145" y="7"/>
                    <a:pt x="1048" y="23"/>
                  </a:cubicBezTo>
                  <a:cubicBezTo>
                    <a:pt x="512" y="106"/>
                    <a:pt x="12" y="499"/>
                    <a:pt x="0" y="1035"/>
                  </a:cubicBezTo>
                  <a:cubicBezTo>
                    <a:pt x="590" y="604"/>
                    <a:pt x="1322" y="384"/>
                    <a:pt x="2054" y="384"/>
                  </a:cubicBezTo>
                  <a:cubicBezTo>
                    <a:pt x="2577" y="384"/>
                    <a:pt x="3101" y="497"/>
                    <a:pt x="3572" y="725"/>
                  </a:cubicBezTo>
                  <a:lnTo>
                    <a:pt x="3215" y="463"/>
                  </a:lnTo>
                  <a:cubicBezTo>
                    <a:pt x="3001" y="404"/>
                    <a:pt x="2810" y="320"/>
                    <a:pt x="2596" y="261"/>
                  </a:cubicBezTo>
                  <a:cubicBezTo>
                    <a:pt x="2198" y="134"/>
                    <a:pt x="1768" y="0"/>
                    <a:pt x="13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4582100" y="3380300"/>
              <a:ext cx="18775" cy="73850"/>
            </a:xfrm>
            <a:custGeom>
              <a:avLst/>
              <a:gdLst/>
              <a:ahLst/>
              <a:cxnLst/>
              <a:rect l="l" t="t" r="r" b="b"/>
              <a:pathLst>
                <a:path w="751" h="2954" extrusionOk="0">
                  <a:moveTo>
                    <a:pt x="691" y="1"/>
                  </a:moveTo>
                  <a:lnTo>
                    <a:pt x="691" y="1"/>
                  </a:lnTo>
                  <a:cubicBezTo>
                    <a:pt x="370" y="144"/>
                    <a:pt x="144" y="465"/>
                    <a:pt x="72" y="822"/>
                  </a:cubicBezTo>
                  <a:cubicBezTo>
                    <a:pt x="1" y="1168"/>
                    <a:pt x="37" y="1537"/>
                    <a:pt x="120" y="1882"/>
                  </a:cubicBezTo>
                  <a:cubicBezTo>
                    <a:pt x="179" y="2144"/>
                    <a:pt x="251" y="2406"/>
                    <a:pt x="334" y="2668"/>
                  </a:cubicBezTo>
                  <a:lnTo>
                    <a:pt x="751" y="2954"/>
                  </a:lnTo>
                  <a:cubicBezTo>
                    <a:pt x="620" y="2775"/>
                    <a:pt x="525" y="2549"/>
                    <a:pt x="453" y="2323"/>
                  </a:cubicBezTo>
                  <a:cubicBezTo>
                    <a:pt x="370" y="2001"/>
                    <a:pt x="394" y="1644"/>
                    <a:pt x="418" y="1299"/>
                  </a:cubicBezTo>
                  <a:cubicBezTo>
                    <a:pt x="429" y="1156"/>
                    <a:pt x="429" y="1001"/>
                    <a:pt x="453" y="858"/>
                  </a:cubicBezTo>
                  <a:cubicBezTo>
                    <a:pt x="501" y="560"/>
                    <a:pt x="572" y="275"/>
                    <a:pt x="6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4533900" y="3432550"/>
              <a:ext cx="58650" cy="17950"/>
            </a:xfrm>
            <a:custGeom>
              <a:avLst/>
              <a:gdLst/>
              <a:ahLst/>
              <a:cxnLst/>
              <a:rect l="l" t="t" r="r" b="b"/>
              <a:pathLst>
                <a:path w="2346" h="718" extrusionOk="0">
                  <a:moveTo>
                    <a:pt x="1198" y="0"/>
                  </a:moveTo>
                  <a:cubicBezTo>
                    <a:pt x="782" y="0"/>
                    <a:pt x="367" y="237"/>
                    <a:pt x="83" y="554"/>
                  </a:cubicBezTo>
                  <a:cubicBezTo>
                    <a:pt x="36" y="578"/>
                    <a:pt x="0" y="637"/>
                    <a:pt x="36" y="685"/>
                  </a:cubicBezTo>
                  <a:cubicBezTo>
                    <a:pt x="54" y="709"/>
                    <a:pt x="80" y="718"/>
                    <a:pt x="109" y="718"/>
                  </a:cubicBezTo>
                  <a:cubicBezTo>
                    <a:pt x="137" y="718"/>
                    <a:pt x="167" y="709"/>
                    <a:pt x="191" y="697"/>
                  </a:cubicBezTo>
                  <a:cubicBezTo>
                    <a:pt x="624" y="545"/>
                    <a:pt x="1088" y="465"/>
                    <a:pt x="1552" y="465"/>
                  </a:cubicBezTo>
                  <a:cubicBezTo>
                    <a:pt x="1814" y="465"/>
                    <a:pt x="2076" y="491"/>
                    <a:pt x="2334" y="542"/>
                  </a:cubicBezTo>
                  <a:lnTo>
                    <a:pt x="2346" y="483"/>
                  </a:lnTo>
                  <a:cubicBezTo>
                    <a:pt x="2024" y="256"/>
                    <a:pt x="1691" y="30"/>
                    <a:pt x="1310" y="6"/>
                  </a:cubicBezTo>
                  <a:cubicBezTo>
                    <a:pt x="1272" y="2"/>
                    <a:pt x="1235" y="0"/>
                    <a:pt x="11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4552950" y="3400550"/>
              <a:ext cx="626875" cy="408100"/>
            </a:xfrm>
            <a:custGeom>
              <a:avLst/>
              <a:gdLst/>
              <a:ahLst/>
              <a:cxnLst/>
              <a:rect l="l" t="t" r="r" b="b"/>
              <a:pathLst>
                <a:path w="25075" h="16324" extrusionOk="0">
                  <a:moveTo>
                    <a:pt x="0" y="0"/>
                  </a:moveTo>
                  <a:cubicBezTo>
                    <a:pt x="1524" y="2024"/>
                    <a:pt x="3250" y="3906"/>
                    <a:pt x="5144" y="5644"/>
                  </a:cubicBezTo>
                  <a:cubicBezTo>
                    <a:pt x="6072" y="6501"/>
                    <a:pt x="7060" y="7323"/>
                    <a:pt x="8061" y="8097"/>
                  </a:cubicBezTo>
                  <a:cubicBezTo>
                    <a:pt x="8561" y="8478"/>
                    <a:pt x="9061" y="8871"/>
                    <a:pt x="9585" y="9228"/>
                  </a:cubicBezTo>
                  <a:cubicBezTo>
                    <a:pt x="9858" y="9406"/>
                    <a:pt x="10108" y="9597"/>
                    <a:pt x="10370" y="9775"/>
                  </a:cubicBezTo>
                  <a:lnTo>
                    <a:pt x="11168" y="10311"/>
                  </a:lnTo>
                  <a:cubicBezTo>
                    <a:pt x="13311" y="11680"/>
                    <a:pt x="15538" y="12907"/>
                    <a:pt x="17871" y="13919"/>
                  </a:cubicBezTo>
                  <a:cubicBezTo>
                    <a:pt x="20193" y="14931"/>
                    <a:pt x="22610" y="15752"/>
                    <a:pt x="25075" y="16324"/>
                  </a:cubicBezTo>
                  <a:cubicBezTo>
                    <a:pt x="22693" y="15455"/>
                    <a:pt x="20372" y="14478"/>
                    <a:pt x="18109" y="13383"/>
                  </a:cubicBezTo>
                  <a:cubicBezTo>
                    <a:pt x="17550" y="13109"/>
                    <a:pt x="17002" y="12812"/>
                    <a:pt x="16431" y="12538"/>
                  </a:cubicBezTo>
                  <a:cubicBezTo>
                    <a:pt x="16157" y="12383"/>
                    <a:pt x="15883" y="12240"/>
                    <a:pt x="15597" y="12085"/>
                  </a:cubicBezTo>
                  <a:lnTo>
                    <a:pt x="15180" y="11859"/>
                  </a:lnTo>
                  <a:lnTo>
                    <a:pt x="14788" y="11621"/>
                  </a:lnTo>
                  <a:cubicBezTo>
                    <a:pt x="13680" y="11014"/>
                    <a:pt x="12621" y="10359"/>
                    <a:pt x="11573" y="9680"/>
                  </a:cubicBezTo>
                  <a:lnTo>
                    <a:pt x="10775" y="9156"/>
                  </a:lnTo>
                  <a:cubicBezTo>
                    <a:pt x="10513" y="8978"/>
                    <a:pt x="10263" y="8799"/>
                    <a:pt x="10001" y="8621"/>
                  </a:cubicBezTo>
                  <a:cubicBezTo>
                    <a:pt x="9489" y="8263"/>
                    <a:pt x="8977" y="7894"/>
                    <a:pt x="8477" y="7513"/>
                  </a:cubicBezTo>
                  <a:cubicBezTo>
                    <a:pt x="7441" y="6775"/>
                    <a:pt x="6477" y="5977"/>
                    <a:pt x="5513" y="5180"/>
                  </a:cubicBezTo>
                  <a:cubicBezTo>
                    <a:pt x="3572" y="3560"/>
                    <a:pt x="1762" y="1834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" name="Google Shape;131;p3"/>
          <p:cNvGrpSpPr/>
          <p:nvPr/>
        </p:nvGrpSpPr>
        <p:grpSpPr>
          <a:xfrm rot="-5400000">
            <a:off x="8351379" y="-232016"/>
            <a:ext cx="951533" cy="947599"/>
            <a:chOff x="4532700" y="3320475"/>
            <a:chExt cx="647125" cy="644450"/>
          </a:xfrm>
        </p:grpSpPr>
        <p:sp>
          <p:nvSpPr>
            <p:cNvPr id="132" name="Google Shape;132;p3"/>
            <p:cNvSpPr/>
            <p:nvPr/>
          </p:nvSpPr>
          <p:spPr>
            <a:xfrm>
              <a:off x="4941975" y="3407400"/>
              <a:ext cx="118800" cy="358075"/>
            </a:xfrm>
            <a:custGeom>
              <a:avLst/>
              <a:gdLst/>
              <a:ahLst/>
              <a:cxnLst/>
              <a:rect l="l" t="t" r="r" b="b"/>
              <a:pathLst>
                <a:path w="4752" h="14323" extrusionOk="0">
                  <a:moveTo>
                    <a:pt x="4751" y="0"/>
                  </a:moveTo>
                  <a:lnTo>
                    <a:pt x="4751" y="0"/>
                  </a:lnTo>
                  <a:cubicBezTo>
                    <a:pt x="3775" y="334"/>
                    <a:pt x="2822" y="810"/>
                    <a:pt x="2036" y="1489"/>
                  </a:cubicBezTo>
                  <a:cubicBezTo>
                    <a:pt x="1227" y="2167"/>
                    <a:pt x="584" y="3024"/>
                    <a:pt x="274" y="4025"/>
                  </a:cubicBezTo>
                  <a:cubicBezTo>
                    <a:pt x="72" y="4679"/>
                    <a:pt x="0" y="5382"/>
                    <a:pt x="12" y="6072"/>
                  </a:cubicBezTo>
                  <a:cubicBezTo>
                    <a:pt x="48" y="9370"/>
                    <a:pt x="1405" y="12502"/>
                    <a:pt x="4215" y="14228"/>
                  </a:cubicBezTo>
                  <a:lnTo>
                    <a:pt x="4370" y="14288"/>
                  </a:lnTo>
                  <a:cubicBezTo>
                    <a:pt x="4343" y="14288"/>
                    <a:pt x="4379" y="14323"/>
                    <a:pt x="4402" y="14323"/>
                  </a:cubicBezTo>
                  <a:cubicBezTo>
                    <a:pt x="4409" y="14323"/>
                    <a:pt x="4415" y="14320"/>
                    <a:pt x="4418" y="14312"/>
                  </a:cubicBezTo>
                  <a:cubicBezTo>
                    <a:pt x="4430" y="14288"/>
                    <a:pt x="4418" y="14252"/>
                    <a:pt x="4382" y="14228"/>
                  </a:cubicBezTo>
                  <a:cubicBezTo>
                    <a:pt x="3834" y="13633"/>
                    <a:pt x="3346" y="12966"/>
                    <a:pt x="2846" y="12335"/>
                  </a:cubicBezTo>
                  <a:cubicBezTo>
                    <a:pt x="2477" y="11847"/>
                    <a:pt x="2108" y="11347"/>
                    <a:pt x="1822" y="10799"/>
                  </a:cubicBezTo>
                  <a:cubicBezTo>
                    <a:pt x="1572" y="10275"/>
                    <a:pt x="1394" y="9692"/>
                    <a:pt x="1263" y="9132"/>
                  </a:cubicBezTo>
                  <a:cubicBezTo>
                    <a:pt x="1120" y="8608"/>
                    <a:pt x="1024" y="8073"/>
                    <a:pt x="977" y="7525"/>
                  </a:cubicBezTo>
                  <a:cubicBezTo>
                    <a:pt x="846" y="6049"/>
                    <a:pt x="1096" y="4537"/>
                    <a:pt x="1751" y="3191"/>
                  </a:cubicBezTo>
                  <a:cubicBezTo>
                    <a:pt x="2406" y="1858"/>
                    <a:pt x="3465" y="703"/>
                    <a:pt x="47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796725" y="3749700"/>
              <a:ext cx="254225" cy="215225"/>
            </a:xfrm>
            <a:custGeom>
              <a:avLst/>
              <a:gdLst/>
              <a:ahLst/>
              <a:cxnLst/>
              <a:rect l="l" t="t" r="r" b="b"/>
              <a:pathLst>
                <a:path w="10169" h="8609" extrusionOk="0">
                  <a:moveTo>
                    <a:pt x="10168" y="441"/>
                  </a:moveTo>
                  <a:lnTo>
                    <a:pt x="10168" y="441"/>
                  </a:lnTo>
                  <a:cubicBezTo>
                    <a:pt x="10082" y="446"/>
                    <a:pt x="9996" y="452"/>
                    <a:pt x="9910" y="459"/>
                  </a:cubicBezTo>
                  <a:lnTo>
                    <a:pt x="9910" y="459"/>
                  </a:lnTo>
                  <a:lnTo>
                    <a:pt x="10013" y="524"/>
                  </a:lnTo>
                  <a:cubicBezTo>
                    <a:pt x="10061" y="500"/>
                    <a:pt x="10121" y="465"/>
                    <a:pt x="10168" y="441"/>
                  </a:cubicBezTo>
                  <a:close/>
                  <a:moveTo>
                    <a:pt x="7879" y="0"/>
                  </a:moveTo>
                  <a:cubicBezTo>
                    <a:pt x="6222" y="0"/>
                    <a:pt x="4558" y="504"/>
                    <a:pt x="3108" y="1310"/>
                  </a:cubicBezTo>
                  <a:cubicBezTo>
                    <a:pt x="2286" y="1751"/>
                    <a:pt x="1536" y="2298"/>
                    <a:pt x="953" y="3037"/>
                  </a:cubicBezTo>
                  <a:cubicBezTo>
                    <a:pt x="369" y="3763"/>
                    <a:pt x="0" y="4680"/>
                    <a:pt x="60" y="5608"/>
                  </a:cubicBezTo>
                  <a:cubicBezTo>
                    <a:pt x="95" y="6073"/>
                    <a:pt x="226" y="6513"/>
                    <a:pt x="357" y="6966"/>
                  </a:cubicBezTo>
                  <a:cubicBezTo>
                    <a:pt x="548" y="7561"/>
                    <a:pt x="774" y="8180"/>
                    <a:pt x="1238" y="8609"/>
                  </a:cubicBezTo>
                  <a:lnTo>
                    <a:pt x="1238" y="8454"/>
                  </a:lnTo>
                  <a:lnTo>
                    <a:pt x="1238" y="8216"/>
                  </a:lnTo>
                  <a:lnTo>
                    <a:pt x="1238" y="7739"/>
                  </a:lnTo>
                  <a:cubicBezTo>
                    <a:pt x="1227" y="7394"/>
                    <a:pt x="1203" y="7037"/>
                    <a:pt x="1191" y="6692"/>
                  </a:cubicBezTo>
                  <a:cubicBezTo>
                    <a:pt x="1167" y="6037"/>
                    <a:pt x="1143" y="5382"/>
                    <a:pt x="1262" y="4727"/>
                  </a:cubicBezTo>
                  <a:cubicBezTo>
                    <a:pt x="1310" y="4441"/>
                    <a:pt x="1405" y="4168"/>
                    <a:pt x="1489" y="3894"/>
                  </a:cubicBezTo>
                  <a:cubicBezTo>
                    <a:pt x="1500" y="3846"/>
                    <a:pt x="1524" y="3787"/>
                    <a:pt x="1536" y="3739"/>
                  </a:cubicBezTo>
                  <a:cubicBezTo>
                    <a:pt x="1548" y="3668"/>
                    <a:pt x="1560" y="3596"/>
                    <a:pt x="1584" y="3537"/>
                  </a:cubicBezTo>
                  <a:cubicBezTo>
                    <a:pt x="1655" y="3346"/>
                    <a:pt x="1846" y="3179"/>
                    <a:pt x="1989" y="3025"/>
                  </a:cubicBezTo>
                  <a:cubicBezTo>
                    <a:pt x="2179" y="2846"/>
                    <a:pt x="2381" y="2703"/>
                    <a:pt x="2584" y="2548"/>
                  </a:cubicBezTo>
                  <a:cubicBezTo>
                    <a:pt x="2608" y="2536"/>
                    <a:pt x="2620" y="2525"/>
                    <a:pt x="2632" y="2525"/>
                  </a:cubicBezTo>
                  <a:cubicBezTo>
                    <a:pt x="3084" y="2227"/>
                    <a:pt x="3560" y="2013"/>
                    <a:pt x="4048" y="1810"/>
                  </a:cubicBezTo>
                  <a:cubicBezTo>
                    <a:pt x="5921" y="1068"/>
                    <a:pt x="7892" y="610"/>
                    <a:pt x="9910" y="459"/>
                  </a:cubicBezTo>
                  <a:lnTo>
                    <a:pt x="9910" y="459"/>
                  </a:lnTo>
                  <a:lnTo>
                    <a:pt x="9430" y="155"/>
                  </a:lnTo>
                  <a:cubicBezTo>
                    <a:pt x="8918" y="50"/>
                    <a:pt x="8399" y="0"/>
                    <a:pt x="78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4848225" y="3358575"/>
              <a:ext cx="150625" cy="380125"/>
            </a:xfrm>
            <a:custGeom>
              <a:avLst/>
              <a:gdLst/>
              <a:ahLst/>
              <a:cxnLst/>
              <a:rect l="l" t="t" r="r" b="b"/>
              <a:pathLst>
                <a:path w="6025" h="15205" extrusionOk="0">
                  <a:moveTo>
                    <a:pt x="3989" y="1"/>
                  </a:moveTo>
                  <a:lnTo>
                    <a:pt x="3989" y="1"/>
                  </a:lnTo>
                  <a:cubicBezTo>
                    <a:pt x="3012" y="263"/>
                    <a:pt x="2215" y="953"/>
                    <a:pt x="1524" y="1691"/>
                  </a:cubicBezTo>
                  <a:cubicBezTo>
                    <a:pt x="1191" y="2049"/>
                    <a:pt x="857" y="2453"/>
                    <a:pt x="631" y="2906"/>
                  </a:cubicBezTo>
                  <a:cubicBezTo>
                    <a:pt x="441" y="3287"/>
                    <a:pt x="333" y="3715"/>
                    <a:pt x="274" y="4156"/>
                  </a:cubicBezTo>
                  <a:cubicBezTo>
                    <a:pt x="0" y="6097"/>
                    <a:pt x="464" y="8121"/>
                    <a:pt x="1345" y="9895"/>
                  </a:cubicBezTo>
                  <a:cubicBezTo>
                    <a:pt x="2238" y="11669"/>
                    <a:pt x="3524" y="13217"/>
                    <a:pt x="4905" y="14633"/>
                  </a:cubicBezTo>
                  <a:lnTo>
                    <a:pt x="6025" y="15205"/>
                  </a:lnTo>
                  <a:cubicBezTo>
                    <a:pt x="4727" y="13979"/>
                    <a:pt x="3643" y="12514"/>
                    <a:pt x="2810" y="10942"/>
                  </a:cubicBezTo>
                  <a:cubicBezTo>
                    <a:pt x="2131" y="9657"/>
                    <a:pt x="1619" y="8275"/>
                    <a:pt x="1453" y="6847"/>
                  </a:cubicBezTo>
                  <a:cubicBezTo>
                    <a:pt x="1286" y="5418"/>
                    <a:pt x="1464" y="3918"/>
                    <a:pt x="2096" y="2620"/>
                  </a:cubicBezTo>
                  <a:cubicBezTo>
                    <a:pt x="2572" y="1656"/>
                    <a:pt x="3286" y="822"/>
                    <a:pt x="39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4703850" y="3721725"/>
              <a:ext cx="277150" cy="212850"/>
            </a:xfrm>
            <a:custGeom>
              <a:avLst/>
              <a:gdLst/>
              <a:ahLst/>
              <a:cxnLst/>
              <a:rect l="l" t="t" r="r" b="b"/>
              <a:pathLst>
                <a:path w="11086" h="8514" extrusionOk="0">
                  <a:moveTo>
                    <a:pt x="10454" y="0"/>
                  </a:moveTo>
                  <a:cubicBezTo>
                    <a:pt x="9264" y="226"/>
                    <a:pt x="8097" y="441"/>
                    <a:pt x="6918" y="703"/>
                  </a:cubicBezTo>
                  <a:cubicBezTo>
                    <a:pt x="5620" y="977"/>
                    <a:pt x="4311" y="1322"/>
                    <a:pt x="3156" y="1953"/>
                  </a:cubicBezTo>
                  <a:cubicBezTo>
                    <a:pt x="1977" y="2584"/>
                    <a:pt x="953" y="3560"/>
                    <a:pt x="477" y="4787"/>
                  </a:cubicBezTo>
                  <a:cubicBezTo>
                    <a:pt x="0" y="6025"/>
                    <a:pt x="179" y="7561"/>
                    <a:pt x="1096" y="8513"/>
                  </a:cubicBezTo>
                  <a:cubicBezTo>
                    <a:pt x="929" y="7037"/>
                    <a:pt x="965" y="5441"/>
                    <a:pt x="1739" y="4179"/>
                  </a:cubicBezTo>
                  <a:cubicBezTo>
                    <a:pt x="2275" y="3322"/>
                    <a:pt x="3096" y="2691"/>
                    <a:pt x="3965" y="2203"/>
                  </a:cubicBezTo>
                  <a:cubicBezTo>
                    <a:pt x="6132" y="1000"/>
                    <a:pt x="8633" y="584"/>
                    <a:pt x="11085" y="286"/>
                  </a:cubicBezTo>
                  <a:lnTo>
                    <a:pt x="104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4657725" y="3686600"/>
              <a:ext cx="264925" cy="150050"/>
            </a:xfrm>
            <a:custGeom>
              <a:avLst/>
              <a:gdLst/>
              <a:ahLst/>
              <a:cxnLst/>
              <a:rect l="l" t="t" r="r" b="b"/>
              <a:pathLst>
                <a:path w="10597" h="6002" extrusionOk="0">
                  <a:moveTo>
                    <a:pt x="9751" y="0"/>
                  </a:moveTo>
                  <a:cubicBezTo>
                    <a:pt x="7537" y="107"/>
                    <a:pt x="5310" y="227"/>
                    <a:pt x="3167" y="810"/>
                  </a:cubicBezTo>
                  <a:cubicBezTo>
                    <a:pt x="2691" y="929"/>
                    <a:pt x="2226" y="1072"/>
                    <a:pt x="1810" y="1334"/>
                  </a:cubicBezTo>
                  <a:cubicBezTo>
                    <a:pt x="1072" y="1774"/>
                    <a:pt x="560" y="2560"/>
                    <a:pt x="298" y="3394"/>
                  </a:cubicBezTo>
                  <a:cubicBezTo>
                    <a:pt x="24" y="4227"/>
                    <a:pt x="0" y="5120"/>
                    <a:pt x="60" y="6001"/>
                  </a:cubicBezTo>
                  <a:cubicBezTo>
                    <a:pt x="417" y="4156"/>
                    <a:pt x="1762" y="2620"/>
                    <a:pt x="3405" y="1715"/>
                  </a:cubicBezTo>
                  <a:cubicBezTo>
                    <a:pt x="5036" y="822"/>
                    <a:pt x="6929" y="500"/>
                    <a:pt x="8811" y="441"/>
                  </a:cubicBezTo>
                  <a:cubicBezTo>
                    <a:pt x="9018" y="433"/>
                    <a:pt x="9225" y="427"/>
                    <a:pt x="9433" y="427"/>
                  </a:cubicBezTo>
                  <a:cubicBezTo>
                    <a:pt x="9821" y="427"/>
                    <a:pt x="10209" y="446"/>
                    <a:pt x="10597" y="500"/>
                  </a:cubicBezTo>
                  <a:lnTo>
                    <a:pt x="97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4769625" y="3320475"/>
              <a:ext cx="127125" cy="377750"/>
            </a:xfrm>
            <a:custGeom>
              <a:avLst/>
              <a:gdLst/>
              <a:ahLst/>
              <a:cxnLst/>
              <a:rect l="l" t="t" r="r" b="b"/>
              <a:pathLst>
                <a:path w="5085" h="15110" extrusionOk="0">
                  <a:moveTo>
                    <a:pt x="2453" y="1"/>
                  </a:moveTo>
                  <a:lnTo>
                    <a:pt x="2453" y="1"/>
                  </a:lnTo>
                  <a:cubicBezTo>
                    <a:pt x="1977" y="84"/>
                    <a:pt x="1560" y="382"/>
                    <a:pt x="1203" y="703"/>
                  </a:cubicBezTo>
                  <a:cubicBezTo>
                    <a:pt x="798" y="1072"/>
                    <a:pt x="429" y="1489"/>
                    <a:pt x="215" y="2001"/>
                  </a:cubicBezTo>
                  <a:cubicBezTo>
                    <a:pt x="60" y="2382"/>
                    <a:pt x="13" y="2822"/>
                    <a:pt x="13" y="3239"/>
                  </a:cubicBezTo>
                  <a:cubicBezTo>
                    <a:pt x="1" y="4394"/>
                    <a:pt x="275" y="5537"/>
                    <a:pt x="632" y="6656"/>
                  </a:cubicBezTo>
                  <a:cubicBezTo>
                    <a:pt x="1506" y="9385"/>
                    <a:pt x="2809" y="11980"/>
                    <a:pt x="4482" y="14305"/>
                  </a:cubicBezTo>
                  <a:lnTo>
                    <a:pt x="4482" y="14305"/>
                  </a:lnTo>
                  <a:cubicBezTo>
                    <a:pt x="4477" y="14291"/>
                    <a:pt x="4471" y="14278"/>
                    <a:pt x="4466" y="14264"/>
                  </a:cubicBezTo>
                  <a:cubicBezTo>
                    <a:pt x="3513" y="12002"/>
                    <a:pt x="2596" y="9704"/>
                    <a:pt x="1727" y="7406"/>
                  </a:cubicBezTo>
                  <a:cubicBezTo>
                    <a:pt x="1572" y="7002"/>
                    <a:pt x="1430" y="6609"/>
                    <a:pt x="1334" y="6192"/>
                  </a:cubicBezTo>
                  <a:cubicBezTo>
                    <a:pt x="1263" y="5775"/>
                    <a:pt x="1239" y="5358"/>
                    <a:pt x="1251" y="4930"/>
                  </a:cubicBezTo>
                  <a:cubicBezTo>
                    <a:pt x="1275" y="3549"/>
                    <a:pt x="1620" y="2191"/>
                    <a:pt x="2227" y="953"/>
                  </a:cubicBezTo>
                  <a:cubicBezTo>
                    <a:pt x="2382" y="655"/>
                    <a:pt x="2537" y="334"/>
                    <a:pt x="2453" y="1"/>
                  </a:cubicBezTo>
                  <a:close/>
                  <a:moveTo>
                    <a:pt x="4482" y="14305"/>
                  </a:moveTo>
                  <a:lnTo>
                    <a:pt x="4482" y="14305"/>
                  </a:lnTo>
                  <a:cubicBezTo>
                    <a:pt x="4602" y="14592"/>
                    <a:pt x="4753" y="14892"/>
                    <a:pt x="5002" y="15062"/>
                  </a:cubicBezTo>
                  <a:lnTo>
                    <a:pt x="5002" y="15062"/>
                  </a:lnTo>
                  <a:cubicBezTo>
                    <a:pt x="5002" y="15062"/>
                    <a:pt x="5002" y="15062"/>
                    <a:pt x="5001" y="15062"/>
                  </a:cubicBezTo>
                  <a:lnTo>
                    <a:pt x="5013" y="15069"/>
                  </a:lnTo>
                  <a:lnTo>
                    <a:pt x="5013" y="15069"/>
                  </a:lnTo>
                  <a:cubicBezTo>
                    <a:pt x="5029" y="15079"/>
                    <a:pt x="5045" y="15089"/>
                    <a:pt x="5061" y="15098"/>
                  </a:cubicBezTo>
                  <a:cubicBezTo>
                    <a:pt x="5065" y="15101"/>
                    <a:pt x="5069" y="15102"/>
                    <a:pt x="5071" y="15102"/>
                  </a:cubicBezTo>
                  <a:cubicBezTo>
                    <a:pt x="5071" y="15102"/>
                    <a:pt x="5071" y="15102"/>
                    <a:pt x="5071" y="15102"/>
                  </a:cubicBezTo>
                  <a:lnTo>
                    <a:pt x="5071" y="15102"/>
                  </a:lnTo>
                  <a:lnTo>
                    <a:pt x="5085" y="15110"/>
                  </a:lnTo>
                  <a:cubicBezTo>
                    <a:pt x="5080" y="15104"/>
                    <a:pt x="5076" y="15098"/>
                    <a:pt x="5071" y="15092"/>
                  </a:cubicBezTo>
                  <a:lnTo>
                    <a:pt x="5071" y="15092"/>
                  </a:lnTo>
                  <a:cubicBezTo>
                    <a:pt x="5069" y="15087"/>
                    <a:pt x="5064" y="15081"/>
                    <a:pt x="5058" y="15076"/>
                  </a:cubicBezTo>
                  <a:lnTo>
                    <a:pt x="5058" y="15076"/>
                  </a:lnTo>
                  <a:cubicBezTo>
                    <a:pt x="4862" y="14822"/>
                    <a:pt x="4670" y="14565"/>
                    <a:pt x="4482" y="143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4609200" y="3630750"/>
              <a:ext cx="222375" cy="113625"/>
            </a:xfrm>
            <a:custGeom>
              <a:avLst/>
              <a:gdLst/>
              <a:ahLst/>
              <a:cxnLst/>
              <a:rect l="l" t="t" r="r" b="b"/>
              <a:pathLst>
                <a:path w="8895" h="4545" extrusionOk="0">
                  <a:moveTo>
                    <a:pt x="6110" y="0"/>
                  </a:moveTo>
                  <a:cubicBezTo>
                    <a:pt x="5569" y="0"/>
                    <a:pt x="4906" y="29"/>
                    <a:pt x="4167" y="175"/>
                  </a:cubicBezTo>
                  <a:cubicBezTo>
                    <a:pt x="3108" y="365"/>
                    <a:pt x="2382" y="508"/>
                    <a:pt x="1727" y="972"/>
                  </a:cubicBezTo>
                  <a:cubicBezTo>
                    <a:pt x="608" y="1758"/>
                    <a:pt x="0" y="3211"/>
                    <a:pt x="203" y="4544"/>
                  </a:cubicBezTo>
                  <a:cubicBezTo>
                    <a:pt x="750" y="2889"/>
                    <a:pt x="2143" y="1579"/>
                    <a:pt x="3763" y="960"/>
                  </a:cubicBezTo>
                  <a:cubicBezTo>
                    <a:pt x="4713" y="593"/>
                    <a:pt x="5721" y="431"/>
                    <a:pt x="6733" y="431"/>
                  </a:cubicBezTo>
                  <a:cubicBezTo>
                    <a:pt x="7457" y="431"/>
                    <a:pt x="8184" y="514"/>
                    <a:pt x="8894" y="663"/>
                  </a:cubicBezTo>
                  <a:lnTo>
                    <a:pt x="8466" y="139"/>
                  </a:lnTo>
                  <a:cubicBezTo>
                    <a:pt x="8037" y="79"/>
                    <a:pt x="7418" y="20"/>
                    <a:pt x="6680" y="8"/>
                  </a:cubicBezTo>
                  <a:cubicBezTo>
                    <a:pt x="6510" y="5"/>
                    <a:pt x="6319" y="0"/>
                    <a:pt x="6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4705925" y="3356825"/>
              <a:ext cx="112550" cy="289025"/>
            </a:xfrm>
            <a:custGeom>
              <a:avLst/>
              <a:gdLst/>
              <a:ahLst/>
              <a:cxnLst/>
              <a:rect l="l" t="t" r="r" b="b"/>
              <a:pathLst>
                <a:path w="4502" h="11561" extrusionOk="0">
                  <a:moveTo>
                    <a:pt x="1292" y="1"/>
                  </a:moveTo>
                  <a:cubicBezTo>
                    <a:pt x="1273" y="1"/>
                    <a:pt x="417" y="1087"/>
                    <a:pt x="191" y="2238"/>
                  </a:cubicBezTo>
                  <a:cubicBezTo>
                    <a:pt x="60" y="2869"/>
                    <a:pt x="1" y="3857"/>
                    <a:pt x="691" y="5809"/>
                  </a:cubicBezTo>
                  <a:cubicBezTo>
                    <a:pt x="1108" y="7000"/>
                    <a:pt x="1894" y="8786"/>
                    <a:pt x="3406" y="10727"/>
                  </a:cubicBezTo>
                  <a:lnTo>
                    <a:pt x="4501" y="11560"/>
                  </a:lnTo>
                  <a:cubicBezTo>
                    <a:pt x="2323" y="8786"/>
                    <a:pt x="1072" y="5321"/>
                    <a:pt x="953" y="1809"/>
                  </a:cubicBezTo>
                  <a:cubicBezTo>
                    <a:pt x="941" y="1178"/>
                    <a:pt x="953" y="547"/>
                    <a:pt x="1287" y="11"/>
                  </a:cubicBezTo>
                  <a:cubicBezTo>
                    <a:pt x="1291" y="4"/>
                    <a:pt x="1293" y="1"/>
                    <a:pt x="12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4565725" y="3580925"/>
              <a:ext cx="185775" cy="94675"/>
            </a:xfrm>
            <a:custGeom>
              <a:avLst/>
              <a:gdLst/>
              <a:ahLst/>
              <a:cxnLst/>
              <a:rect l="l" t="t" r="r" b="b"/>
              <a:pathLst>
                <a:path w="7431" h="3787" extrusionOk="0">
                  <a:moveTo>
                    <a:pt x="6978" y="1"/>
                  </a:moveTo>
                  <a:cubicBezTo>
                    <a:pt x="6168" y="12"/>
                    <a:pt x="4168" y="48"/>
                    <a:pt x="2263" y="227"/>
                  </a:cubicBezTo>
                  <a:cubicBezTo>
                    <a:pt x="1930" y="251"/>
                    <a:pt x="1394" y="346"/>
                    <a:pt x="858" y="715"/>
                  </a:cubicBezTo>
                  <a:cubicBezTo>
                    <a:pt x="382" y="1060"/>
                    <a:pt x="84" y="1620"/>
                    <a:pt x="37" y="2203"/>
                  </a:cubicBezTo>
                  <a:cubicBezTo>
                    <a:pt x="1" y="2787"/>
                    <a:pt x="239" y="3382"/>
                    <a:pt x="668" y="3787"/>
                  </a:cubicBezTo>
                  <a:cubicBezTo>
                    <a:pt x="382" y="3037"/>
                    <a:pt x="727" y="2179"/>
                    <a:pt x="1323" y="1656"/>
                  </a:cubicBezTo>
                  <a:cubicBezTo>
                    <a:pt x="1906" y="1132"/>
                    <a:pt x="2692" y="894"/>
                    <a:pt x="3466" y="715"/>
                  </a:cubicBezTo>
                  <a:cubicBezTo>
                    <a:pt x="4547" y="467"/>
                    <a:pt x="5653" y="343"/>
                    <a:pt x="6764" y="343"/>
                  </a:cubicBezTo>
                  <a:cubicBezTo>
                    <a:pt x="6986" y="343"/>
                    <a:pt x="7208" y="348"/>
                    <a:pt x="7430" y="358"/>
                  </a:cubicBezTo>
                  <a:lnTo>
                    <a:pt x="6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4648200" y="3341025"/>
              <a:ext cx="88425" cy="235450"/>
            </a:xfrm>
            <a:custGeom>
              <a:avLst/>
              <a:gdLst/>
              <a:ahLst/>
              <a:cxnLst/>
              <a:rect l="l" t="t" r="r" b="b"/>
              <a:pathLst>
                <a:path w="3537" h="9418" extrusionOk="0">
                  <a:moveTo>
                    <a:pt x="1441" y="0"/>
                  </a:moveTo>
                  <a:cubicBezTo>
                    <a:pt x="607" y="429"/>
                    <a:pt x="131" y="1369"/>
                    <a:pt x="60" y="2310"/>
                  </a:cubicBezTo>
                  <a:cubicBezTo>
                    <a:pt x="0" y="3251"/>
                    <a:pt x="286" y="4167"/>
                    <a:pt x="643" y="5037"/>
                  </a:cubicBezTo>
                  <a:cubicBezTo>
                    <a:pt x="1263" y="6491"/>
                    <a:pt x="2114" y="7849"/>
                    <a:pt x="3170" y="9025"/>
                  </a:cubicBezTo>
                  <a:lnTo>
                    <a:pt x="3170" y="9025"/>
                  </a:lnTo>
                  <a:lnTo>
                    <a:pt x="2357" y="7120"/>
                  </a:lnTo>
                  <a:cubicBezTo>
                    <a:pt x="1703" y="5596"/>
                    <a:pt x="1048" y="3989"/>
                    <a:pt x="1203" y="2334"/>
                  </a:cubicBezTo>
                  <a:cubicBezTo>
                    <a:pt x="1286" y="1548"/>
                    <a:pt x="1548" y="774"/>
                    <a:pt x="1441" y="0"/>
                  </a:cubicBezTo>
                  <a:close/>
                  <a:moveTo>
                    <a:pt x="3170" y="9025"/>
                  </a:moveTo>
                  <a:lnTo>
                    <a:pt x="3286" y="9299"/>
                  </a:lnTo>
                  <a:lnTo>
                    <a:pt x="3536" y="9418"/>
                  </a:lnTo>
                  <a:cubicBezTo>
                    <a:pt x="3411" y="9290"/>
                    <a:pt x="3289" y="9159"/>
                    <a:pt x="3170" y="90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4555025" y="3524250"/>
              <a:ext cx="141400" cy="59500"/>
            </a:xfrm>
            <a:custGeom>
              <a:avLst/>
              <a:gdLst/>
              <a:ahLst/>
              <a:cxnLst/>
              <a:rect l="l" t="t" r="r" b="b"/>
              <a:pathLst>
                <a:path w="5656" h="2380" extrusionOk="0">
                  <a:moveTo>
                    <a:pt x="2838" y="0"/>
                  </a:moveTo>
                  <a:cubicBezTo>
                    <a:pt x="2610" y="0"/>
                    <a:pt x="2370" y="20"/>
                    <a:pt x="2120" y="65"/>
                  </a:cubicBezTo>
                  <a:cubicBezTo>
                    <a:pt x="1703" y="148"/>
                    <a:pt x="643" y="339"/>
                    <a:pt x="369" y="994"/>
                  </a:cubicBezTo>
                  <a:cubicBezTo>
                    <a:pt x="298" y="1172"/>
                    <a:pt x="191" y="1541"/>
                    <a:pt x="131" y="1815"/>
                  </a:cubicBezTo>
                  <a:cubicBezTo>
                    <a:pt x="0" y="2315"/>
                    <a:pt x="24" y="2363"/>
                    <a:pt x="36" y="2375"/>
                  </a:cubicBezTo>
                  <a:cubicBezTo>
                    <a:pt x="42" y="2378"/>
                    <a:pt x="48" y="2380"/>
                    <a:pt x="54" y="2380"/>
                  </a:cubicBezTo>
                  <a:cubicBezTo>
                    <a:pt x="189" y="2380"/>
                    <a:pt x="545" y="1713"/>
                    <a:pt x="1215" y="1339"/>
                  </a:cubicBezTo>
                  <a:cubicBezTo>
                    <a:pt x="1429" y="1220"/>
                    <a:pt x="1727" y="1101"/>
                    <a:pt x="2798" y="1041"/>
                  </a:cubicBezTo>
                  <a:cubicBezTo>
                    <a:pt x="3119" y="1023"/>
                    <a:pt x="3418" y="1017"/>
                    <a:pt x="3693" y="1017"/>
                  </a:cubicBezTo>
                  <a:cubicBezTo>
                    <a:pt x="4437" y="1017"/>
                    <a:pt x="5005" y="1065"/>
                    <a:pt x="5334" y="1065"/>
                  </a:cubicBezTo>
                  <a:cubicBezTo>
                    <a:pt x="5530" y="1065"/>
                    <a:pt x="5641" y="1048"/>
                    <a:pt x="5656" y="994"/>
                  </a:cubicBezTo>
                  <a:cubicBezTo>
                    <a:pt x="5656" y="958"/>
                    <a:pt x="5656" y="886"/>
                    <a:pt x="5203" y="660"/>
                  </a:cubicBezTo>
                  <a:cubicBezTo>
                    <a:pt x="4676" y="406"/>
                    <a:pt x="3877" y="0"/>
                    <a:pt x="28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4609200" y="3355900"/>
              <a:ext cx="53600" cy="157775"/>
            </a:xfrm>
            <a:custGeom>
              <a:avLst/>
              <a:gdLst/>
              <a:ahLst/>
              <a:cxnLst/>
              <a:rect l="l" t="t" r="r" b="b"/>
              <a:pathLst>
                <a:path w="2144" h="6311" extrusionOk="0">
                  <a:moveTo>
                    <a:pt x="1143" y="0"/>
                  </a:moveTo>
                  <a:lnTo>
                    <a:pt x="1143" y="0"/>
                  </a:lnTo>
                  <a:cubicBezTo>
                    <a:pt x="631" y="215"/>
                    <a:pt x="274" y="715"/>
                    <a:pt x="131" y="1263"/>
                  </a:cubicBezTo>
                  <a:cubicBezTo>
                    <a:pt x="0" y="1822"/>
                    <a:pt x="60" y="2382"/>
                    <a:pt x="191" y="2929"/>
                  </a:cubicBezTo>
                  <a:cubicBezTo>
                    <a:pt x="429" y="3930"/>
                    <a:pt x="881" y="4870"/>
                    <a:pt x="1500" y="5656"/>
                  </a:cubicBezTo>
                  <a:lnTo>
                    <a:pt x="1155" y="5382"/>
                  </a:lnTo>
                  <a:lnTo>
                    <a:pt x="1155" y="5382"/>
                  </a:lnTo>
                  <a:cubicBezTo>
                    <a:pt x="1429" y="5751"/>
                    <a:pt x="1751" y="6061"/>
                    <a:pt x="2143" y="6311"/>
                  </a:cubicBezTo>
                  <a:cubicBezTo>
                    <a:pt x="1429" y="5477"/>
                    <a:pt x="1060" y="4394"/>
                    <a:pt x="941" y="3287"/>
                  </a:cubicBezTo>
                  <a:cubicBezTo>
                    <a:pt x="822" y="2191"/>
                    <a:pt x="953" y="1084"/>
                    <a:pt x="1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4536575" y="3494600"/>
              <a:ext cx="106875" cy="54800"/>
            </a:xfrm>
            <a:custGeom>
              <a:avLst/>
              <a:gdLst/>
              <a:ahLst/>
              <a:cxnLst/>
              <a:rect l="l" t="t" r="r" b="b"/>
              <a:pathLst>
                <a:path w="4275" h="2192" extrusionOk="0">
                  <a:moveTo>
                    <a:pt x="1548" y="1"/>
                  </a:moveTo>
                  <a:cubicBezTo>
                    <a:pt x="1298" y="1"/>
                    <a:pt x="1048" y="1"/>
                    <a:pt x="822" y="84"/>
                  </a:cubicBezTo>
                  <a:cubicBezTo>
                    <a:pt x="441" y="215"/>
                    <a:pt x="167" y="584"/>
                    <a:pt x="84" y="989"/>
                  </a:cubicBezTo>
                  <a:cubicBezTo>
                    <a:pt x="0" y="1394"/>
                    <a:pt x="84" y="1822"/>
                    <a:pt x="262" y="2192"/>
                  </a:cubicBezTo>
                  <a:cubicBezTo>
                    <a:pt x="465" y="1406"/>
                    <a:pt x="1119" y="798"/>
                    <a:pt x="1881" y="501"/>
                  </a:cubicBezTo>
                  <a:cubicBezTo>
                    <a:pt x="2392" y="301"/>
                    <a:pt x="2930" y="225"/>
                    <a:pt x="3473" y="225"/>
                  </a:cubicBezTo>
                  <a:cubicBezTo>
                    <a:pt x="3740" y="225"/>
                    <a:pt x="4008" y="243"/>
                    <a:pt x="4275" y="275"/>
                  </a:cubicBezTo>
                  <a:lnTo>
                    <a:pt x="4072" y="215"/>
                  </a:lnTo>
                  <a:cubicBezTo>
                    <a:pt x="3239" y="108"/>
                    <a:pt x="2405" y="37"/>
                    <a:pt x="15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4532700" y="3459825"/>
              <a:ext cx="89325" cy="25875"/>
            </a:xfrm>
            <a:custGeom>
              <a:avLst/>
              <a:gdLst/>
              <a:ahLst/>
              <a:cxnLst/>
              <a:rect l="l" t="t" r="r" b="b"/>
              <a:pathLst>
                <a:path w="3573" h="1035" extrusionOk="0">
                  <a:moveTo>
                    <a:pt x="1339" y="0"/>
                  </a:moveTo>
                  <a:cubicBezTo>
                    <a:pt x="1242" y="0"/>
                    <a:pt x="1145" y="7"/>
                    <a:pt x="1048" y="23"/>
                  </a:cubicBezTo>
                  <a:cubicBezTo>
                    <a:pt x="512" y="106"/>
                    <a:pt x="12" y="499"/>
                    <a:pt x="0" y="1035"/>
                  </a:cubicBezTo>
                  <a:cubicBezTo>
                    <a:pt x="590" y="604"/>
                    <a:pt x="1322" y="384"/>
                    <a:pt x="2054" y="384"/>
                  </a:cubicBezTo>
                  <a:cubicBezTo>
                    <a:pt x="2577" y="384"/>
                    <a:pt x="3101" y="497"/>
                    <a:pt x="3572" y="725"/>
                  </a:cubicBezTo>
                  <a:lnTo>
                    <a:pt x="3215" y="463"/>
                  </a:lnTo>
                  <a:cubicBezTo>
                    <a:pt x="3001" y="404"/>
                    <a:pt x="2810" y="320"/>
                    <a:pt x="2596" y="261"/>
                  </a:cubicBezTo>
                  <a:cubicBezTo>
                    <a:pt x="2198" y="134"/>
                    <a:pt x="1768" y="0"/>
                    <a:pt x="13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4582100" y="3380300"/>
              <a:ext cx="18775" cy="73850"/>
            </a:xfrm>
            <a:custGeom>
              <a:avLst/>
              <a:gdLst/>
              <a:ahLst/>
              <a:cxnLst/>
              <a:rect l="l" t="t" r="r" b="b"/>
              <a:pathLst>
                <a:path w="751" h="2954" extrusionOk="0">
                  <a:moveTo>
                    <a:pt x="691" y="1"/>
                  </a:moveTo>
                  <a:lnTo>
                    <a:pt x="691" y="1"/>
                  </a:lnTo>
                  <a:cubicBezTo>
                    <a:pt x="370" y="144"/>
                    <a:pt x="144" y="465"/>
                    <a:pt x="72" y="822"/>
                  </a:cubicBezTo>
                  <a:cubicBezTo>
                    <a:pt x="1" y="1168"/>
                    <a:pt x="37" y="1537"/>
                    <a:pt x="120" y="1882"/>
                  </a:cubicBezTo>
                  <a:cubicBezTo>
                    <a:pt x="179" y="2144"/>
                    <a:pt x="251" y="2406"/>
                    <a:pt x="334" y="2668"/>
                  </a:cubicBezTo>
                  <a:lnTo>
                    <a:pt x="751" y="2954"/>
                  </a:lnTo>
                  <a:cubicBezTo>
                    <a:pt x="620" y="2775"/>
                    <a:pt x="525" y="2549"/>
                    <a:pt x="453" y="2323"/>
                  </a:cubicBezTo>
                  <a:cubicBezTo>
                    <a:pt x="370" y="2001"/>
                    <a:pt x="394" y="1644"/>
                    <a:pt x="418" y="1299"/>
                  </a:cubicBezTo>
                  <a:cubicBezTo>
                    <a:pt x="429" y="1156"/>
                    <a:pt x="429" y="1001"/>
                    <a:pt x="453" y="858"/>
                  </a:cubicBezTo>
                  <a:cubicBezTo>
                    <a:pt x="501" y="560"/>
                    <a:pt x="572" y="275"/>
                    <a:pt x="6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4533900" y="3432550"/>
              <a:ext cx="58650" cy="17950"/>
            </a:xfrm>
            <a:custGeom>
              <a:avLst/>
              <a:gdLst/>
              <a:ahLst/>
              <a:cxnLst/>
              <a:rect l="l" t="t" r="r" b="b"/>
              <a:pathLst>
                <a:path w="2346" h="718" extrusionOk="0">
                  <a:moveTo>
                    <a:pt x="1198" y="0"/>
                  </a:moveTo>
                  <a:cubicBezTo>
                    <a:pt x="782" y="0"/>
                    <a:pt x="367" y="237"/>
                    <a:pt x="83" y="554"/>
                  </a:cubicBezTo>
                  <a:cubicBezTo>
                    <a:pt x="36" y="578"/>
                    <a:pt x="0" y="637"/>
                    <a:pt x="36" y="685"/>
                  </a:cubicBezTo>
                  <a:cubicBezTo>
                    <a:pt x="54" y="709"/>
                    <a:pt x="80" y="718"/>
                    <a:pt x="109" y="718"/>
                  </a:cubicBezTo>
                  <a:cubicBezTo>
                    <a:pt x="137" y="718"/>
                    <a:pt x="167" y="709"/>
                    <a:pt x="191" y="697"/>
                  </a:cubicBezTo>
                  <a:cubicBezTo>
                    <a:pt x="624" y="545"/>
                    <a:pt x="1088" y="465"/>
                    <a:pt x="1552" y="465"/>
                  </a:cubicBezTo>
                  <a:cubicBezTo>
                    <a:pt x="1814" y="465"/>
                    <a:pt x="2076" y="491"/>
                    <a:pt x="2334" y="542"/>
                  </a:cubicBezTo>
                  <a:lnTo>
                    <a:pt x="2346" y="483"/>
                  </a:lnTo>
                  <a:cubicBezTo>
                    <a:pt x="2024" y="256"/>
                    <a:pt x="1691" y="30"/>
                    <a:pt x="1310" y="6"/>
                  </a:cubicBezTo>
                  <a:cubicBezTo>
                    <a:pt x="1272" y="2"/>
                    <a:pt x="1235" y="0"/>
                    <a:pt x="11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4552950" y="3400550"/>
              <a:ext cx="626875" cy="408100"/>
            </a:xfrm>
            <a:custGeom>
              <a:avLst/>
              <a:gdLst/>
              <a:ahLst/>
              <a:cxnLst/>
              <a:rect l="l" t="t" r="r" b="b"/>
              <a:pathLst>
                <a:path w="25075" h="16324" extrusionOk="0">
                  <a:moveTo>
                    <a:pt x="0" y="0"/>
                  </a:moveTo>
                  <a:cubicBezTo>
                    <a:pt x="1524" y="2024"/>
                    <a:pt x="3250" y="3906"/>
                    <a:pt x="5144" y="5644"/>
                  </a:cubicBezTo>
                  <a:cubicBezTo>
                    <a:pt x="6072" y="6501"/>
                    <a:pt x="7060" y="7323"/>
                    <a:pt x="8061" y="8097"/>
                  </a:cubicBezTo>
                  <a:cubicBezTo>
                    <a:pt x="8561" y="8478"/>
                    <a:pt x="9061" y="8871"/>
                    <a:pt x="9585" y="9228"/>
                  </a:cubicBezTo>
                  <a:cubicBezTo>
                    <a:pt x="9858" y="9406"/>
                    <a:pt x="10108" y="9597"/>
                    <a:pt x="10370" y="9775"/>
                  </a:cubicBezTo>
                  <a:lnTo>
                    <a:pt x="11168" y="10311"/>
                  </a:lnTo>
                  <a:cubicBezTo>
                    <a:pt x="13311" y="11680"/>
                    <a:pt x="15538" y="12907"/>
                    <a:pt x="17871" y="13919"/>
                  </a:cubicBezTo>
                  <a:cubicBezTo>
                    <a:pt x="20193" y="14931"/>
                    <a:pt x="22610" y="15752"/>
                    <a:pt x="25075" y="16324"/>
                  </a:cubicBezTo>
                  <a:cubicBezTo>
                    <a:pt x="22693" y="15455"/>
                    <a:pt x="20372" y="14478"/>
                    <a:pt x="18109" y="13383"/>
                  </a:cubicBezTo>
                  <a:cubicBezTo>
                    <a:pt x="17550" y="13109"/>
                    <a:pt x="17002" y="12812"/>
                    <a:pt x="16431" y="12538"/>
                  </a:cubicBezTo>
                  <a:cubicBezTo>
                    <a:pt x="16157" y="12383"/>
                    <a:pt x="15883" y="12240"/>
                    <a:pt x="15597" y="12085"/>
                  </a:cubicBezTo>
                  <a:lnTo>
                    <a:pt x="15180" y="11859"/>
                  </a:lnTo>
                  <a:lnTo>
                    <a:pt x="14788" y="11621"/>
                  </a:lnTo>
                  <a:cubicBezTo>
                    <a:pt x="13680" y="11014"/>
                    <a:pt x="12621" y="10359"/>
                    <a:pt x="11573" y="9680"/>
                  </a:cubicBezTo>
                  <a:lnTo>
                    <a:pt x="10775" y="9156"/>
                  </a:lnTo>
                  <a:cubicBezTo>
                    <a:pt x="10513" y="8978"/>
                    <a:pt x="10263" y="8799"/>
                    <a:pt x="10001" y="8621"/>
                  </a:cubicBezTo>
                  <a:cubicBezTo>
                    <a:pt x="9489" y="8263"/>
                    <a:pt x="8977" y="7894"/>
                    <a:pt x="8477" y="7513"/>
                  </a:cubicBezTo>
                  <a:cubicBezTo>
                    <a:pt x="7441" y="6775"/>
                    <a:pt x="6477" y="5977"/>
                    <a:pt x="5513" y="5180"/>
                  </a:cubicBezTo>
                  <a:cubicBezTo>
                    <a:pt x="3572" y="3560"/>
                    <a:pt x="1762" y="183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9"/>
          <p:cNvSpPr txBox="1">
            <a:spLocks noGrp="1"/>
          </p:cNvSpPr>
          <p:nvPr>
            <p:ph type="title"/>
          </p:nvPr>
        </p:nvSpPr>
        <p:spPr>
          <a:xfrm>
            <a:off x="2324250" y="1337600"/>
            <a:ext cx="4495500" cy="13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10" name="Google Shape;510;p9"/>
          <p:cNvSpPr txBox="1">
            <a:spLocks noGrp="1"/>
          </p:cNvSpPr>
          <p:nvPr>
            <p:ph type="subTitle" idx="1"/>
          </p:nvPr>
        </p:nvSpPr>
        <p:spPr>
          <a:xfrm>
            <a:off x="2324350" y="2690000"/>
            <a:ext cx="4495500" cy="11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11" name="Google Shape;511;p9"/>
          <p:cNvGrpSpPr/>
          <p:nvPr/>
        </p:nvGrpSpPr>
        <p:grpSpPr>
          <a:xfrm rot="-430491" flipH="1">
            <a:off x="-394778" y="2010702"/>
            <a:ext cx="1859413" cy="3370180"/>
            <a:chOff x="5329525" y="1305350"/>
            <a:chExt cx="595325" cy="1079025"/>
          </a:xfrm>
        </p:grpSpPr>
        <p:sp>
          <p:nvSpPr>
            <p:cNvPr id="512" name="Google Shape;512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2" name="Google Shape;522;p9"/>
          <p:cNvGrpSpPr/>
          <p:nvPr/>
        </p:nvGrpSpPr>
        <p:grpSpPr>
          <a:xfrm rot="-2552483">
            <a:off x="395688" y="2236437"/>
            <a:ext cx="1232522" cy="2233943"/>
            <a:chOff x="5329525" y="1305350"/>
            <a:chExt cx="595325" cy="1079025"/>
          </a:xfrm>
        </p:grpSpPr>
        <p:sp>
          <p:nvSpPr>
            <p:cNvPr id="523" name="Google Shape;523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3" name="Google Shape;533;p9"/>
          <p:cNvGrpSpPr/>
          <p:nvPr/>
        </p:nvGrpSpPr>
        <p:grpSpPr>
          <a:xfrm rot="-362166" flipH="1">
            <a:off x="7546946" y="-173674"/>
            <a:ext cx="1232488" cy="2233882"/>
            <a:chOff x="5329525" y="1305350"/>
            <a:chExt cx="595325" cy="1079025"/>
          </a:xfrm>
        </p:grpSpPr>
        <p:sp>
          <p:nvSpPr>
            <p:cNvPr id="534" name="Google Shape;534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4" name="Google Shape;544;p9"/>
          <p:cNvGrpSpPr/>
          <p:nvPr/>
        </p:nvGrpSpPr>
        <p:grpSpPr>
          <a:xfrm rot="-2484274">
            <a:off x="7805064" y="-873896"/>
            <a:ext cx="1859413" cy="3370180"/>
            <a:chOff x="5329525" y="1305350"/>
            <a:chExt cx="595325" cy="1079025"/>
          </a:xfrm>
        </p:grpSpPr>
        <p:sp>
          <p:nvSpPr>
            <p:cNvPr id="545" name="Google Shape;545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5"/>
          <p:cNvSpPr txBox="1">
            <a:spLocks noGrp="1"/>
          </p:cNvSpPr>
          <p:nvPr>
            <p:ph type="title"/>
          </p:nvPr>
        </p:nvSpPr>
        <p:spPr>
          <a:xfrm>
            <a:off x="713175" y="2965025"/>
            <a:ext cx="46320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861" name="Google Shape;861;p15"/>
          <p:cNvSpPr txBox="1">
            <a:spLocks noGrp="1"/>
          </p:cNvSpPr>
          <p:nvPr>
            <p:ph type="subTitle" idx="1"/>
          </p:nvPr>
        </p:nvSpPr>
        <p:spPr>
          <a:xfrm>
            <a:off x="713100" y="1360675"/>
            <a:ext cx="4632000" cy="14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grpSp>
        <p:nvGrpSpPr>
          <p:cNvPr id="862" name="Google Shape;862;p15"/>
          <p:cNvGrpSpPr/>
          <p:nvPr/>
        </p:nvGrpSpPr>
        <p:grpSpPr>
          <a:xfrm rot="-2390044">
            <a:off x="-244568" y="4130125"/>
            <a:ext cx="1100032" cy="1035527"/>
            <a:chOff x="3611750" y="1496100"/>
            <a:chExt cx="821550" cy="773375"/>
          </a:xfrm>
        </p:grpSpPr>
        <p:sp>
          <p:nvSpPr>
            <p:cNvPr id="863" name="Google Shape;863;p15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15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15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15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15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15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15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15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15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15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15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15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15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15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15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15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15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0" name="Google Shape;880;p15"/>
          <p:cNvGrpSpPr/>
          <p:nvPr/>
        </p:nvGrpSpPr>
        <p:grpSpPr>
          <a:xfrm>
            <a:off x="-224125" y="4152291"/>
            <a:ext cx="1670211" cy="1572271"/>
            <a:chOff x="3611750" y="1496100"/>
            <a:chExt cx="821550" cy="773375"/>
          </a:xfrm>
        </p:grpSpPr>
        <p:sp>
          <p:nvSpPr>
            <p:cNvPr id="881" name="Google Shape;881;p15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15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15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15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15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15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15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15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15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15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15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15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15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15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15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15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15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8" name="Google Shape;898;p15"/>
          <p:cNvGrpSpPr/>
          <p:nvPr/>
        </p:nvGrpSpPr>
        <p:grpSpPr>
          <a:xfrm rot="856444">
            <a:off x="7844062" y="3762969"/>
            <a:ext cx="1777123" cy="1769839"/>
            <a:chOff x="4532700" y="3320475"/>
            <a:chExt cx="647125" cy="644450"/>
          </a:xfrm>
        </p:grpSpPr>
        <p:sp>
          <p:nvSpPr>
            <p:cNvPr id="899" name="Google Shape;899;p15"/>
            <p:cNvSpPr/>
            <p:nvPr/>
          </p:nvSpPr>
          <p:spPr>
            <a:xfrm>
              <a:off x="4941975" y="3407400"/>
              <a:ext cx="118800" cy="358075"/>
            </a:xfrm>
            <a:custGeom>
              <a:avLst/>
              <a:gdLst/>
              <a:ahLst/>
              <a:cxnLst/>
              <a:rect l="l" t="t" r="r" b="b"/>
              <a:pathLst>
                <a:path w="4752" h="14323" extrusionOk="0">
                  <a:moveTo>
                    <a:pt x="4751" y="0"/>
                  </a:moveTo>
                  <a:lnTo>
                    <a:pt x="4751" y="0"/>
                  </a:lnTo>
                  <a:cubicBezTo>
                    <a:pt x="3775" y="334"/>
                    <a:pt x="2822" y="810"/>
                    <a:pt x="2036" y="1489"/>
                  </a:cubicBezTo>
                  <a:cubicBezTo>
                    <a:pt x="1227" y="2167"/>
                    <a:pt x="584" y="3024"/>
                    <a:pt x="274" y="4025"/>
                  </a:cubicBezTo>
                  <a:cubicBezTo>
                    <a:pt x="72" y="4679"/>
                    <a:pt x="0" y="5382"/>
                    <a:pt x="12" y="6072"/>
                  </a:cubicBezTo>
                  <a:cubicBezTo>
                    <a:pt x="48" y="9370"/>
                    <a:pt x="1405" y="12502"/>
                    <a:pt x="4215" y="14228"/>
                  </a:cubicBezTo>
                  <a:lnTo>
                    <a:pt x="4370" y="14288"/>
                  </a:lnTo>
                  <a:cubicBezTo>
                    <a:pt x="4343" y="14288"/>
                    <a:pt x="4379" y="14323"/>
                    <a:pt x="4402" y="14323"/>
                  </a:cubicBezTo>
                  <a:cubicBezTo>
                    <a:pt x="4409" y="14323"/>
                    <a:pt x="4415" y="14320"/>
                    <a:pt x="4418" y="14312"/>
                  </a:cubicBezTo>
                  <a:cubicBezTo>
                    <a:pt x="4430" y="14288"/>
                    <a:pt x="4418" y="14252"/>
                    <a:pt x="4382" y="14228"/>
                  </a:cubicBezTo>
                  <a:cubicBezTo>
                    <a:pt x="3834" y="13633"/>
                    <a:pt x="3346" y="12966"/>
                    <a:pt x="2846" y="12335"/>
                  </a:cubicBezTo>
                  <a:cubicBezTo>
                    <a:pt x="2477" y="11847"/>
                    <a:pt x="2108" y="11347"/>
                    <a:pt x="1822" y="10799"/>
                  </a:cubicBezTo>
                  <a:cubicBezTo>
                    <a:pt x="1572" y="10275"/>
                    <a:pt x="1394" y="9692"/>
                    <a:pt x="1263" y="9132"/>
                  </a:cubicBezTo>
                  <a:cubicBezTo>
                    <a:pt x="1120" y="8608"/>
                    <a:pt x="1024" y="8073"/>
                    <a:pt x="977" y="7525"/>
                  </a:cubicBezTo>
                  <a:cubicBezTo>
                    <a:pt x="846" y="6049"/>
                    <a:pt x="1096" y="4537"/>
                    <a:pt x="1751" y="3191"/>
                  </a:cubicBezTo>
                  <a:cubicBezTo>
                    <a:pt x="2406" y="1858"/>
                    <a:pt x="3465" y="703"/>
                    <a:pt x="4751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15"/>
            <p:cNvSpPr/>
            <p:nvPr/>
          </p:nvSpPr>
          <p:spPr>
            <a:xfrm>
              <a:off x="4796725" y="3749700"/>
              <a:ext cx="254225" cy="215225"/>
            </a:xfrm>
            <a:custGeom>
              <a:avLst/>
              <a:gdLst/>
              <a:ahLst/>
              <a:cxnLst/>
              <a:rect l="l" t="t" r="r" b="b"/>
              <a:pathLst>
                <a:path w="10169" h="8609" extrusionOk="0">
                  <a:moveTo>
                    <a:pt x="10168" y="441"/>
                  </a:moveTo>
                  <a:lnTo>
                    <a:pt x="10168" y="441"/>
                  </a:lnTo>
                  <a:cubicBezTo>
                    <a:pt x="10082" y="446"/>
                    <a:pt x="9996" y="452"/>
                    <a:pt x="9910" y="459"/>
                  </a:cubicBezTo>
                  <a:lnTo>
                    <a:pt x="9910" y="459"/>
                  </a:lnTo>
                  <a:lnTo>
                    <a:pt x="10013" y="524"/>
                  </a:lnTo>
                  <a:cubicBezTo>
                    <a:pt x="10061" y="500"/>
                    <a:pt x="10121" y="465"/>
                    <a:pt x="10168" y="441"/>
                  </a:cubicBezTo>
                  <a:close/>
                  <a:moveTo>
                    <a:pt x="7879" y="0"/>
                  </a:moveTo>
                  <a:cubicBezTo>
                    <a:pt x="6222" y="0"/>
                    <a:pt x="4558" y="504"/>
                    <a:pt x="3108" y="1310"/>
                  </a:cubicBezTo>
                  <a:cubicBezTo>
                    <a:pt x="2286" y="1751"/>
                    <a:pt x="1536" y="2298"/>
                    <a:pt x="953" y="3037"/>
                  </a:cubicBezTo>
                  <a:cubicBezTo>
                    <a:pt x="369" y="3763"/>
                    <a:pt x="0" y="4680"/>
                    <a:pt x="60" y="5608"/>
                  </a:cubicBezTo>
                  <a:cubicBezTo>
                    <a:pt x="95" y="6073"/>
                    <a:pt x="226" y="6513"/>
                    <a:pt x="357" y="6966"/>
                  </a:cubicBezTo>
                  <a:cubicBezTo>
                    <a:pt x="548" y="7561"/>
                    <a:pt x="774" y="8180"/>
                    <a:pt x="1238" y="8609"/>
                  </a:cubicBezTo>
                  <a:lnTo>
                    <a:pt x="1238" y="8454"/>
                  </a:lnTo>
                  <a:lnTo>
                    <a:pt x="1238" y="8216"/>
                  </a:lnTo>
                  <a:lnTo>
                    <a:pt x="1238" y="7739"/>
                  </a:lnTo>
                  <a:cubicBezTo>
                    <a:pt x="1227" y="7394"/>
                    <a:pt x="1203" y="7037"/>
                    <a:pt x="1191" y="6692"/>
                  </a:cubicBezTo>
                  <a:cubicBezTo>
                    <a:pt x="1167" y="6037"/>
                    <a:pt x="1143" y="5382"/>
                    <a:pt x="1262" y="4727"/>
                  </a:cubicBezTo>
                  <a:cubicBezTo>
                    <a:pt x="1310" y="4441"/>
                    <a:pt x="1405" y="4168"/>
                    <a:pt x="1489" y="3894"/>
                  </a:cubicBezTo>
                  <a:cubicBezTo>
                    <a:pt x="1500" y="3846"/>
                    <a:pt x="1524" y="3787"/>
                    <a:pt x="1536" y="3739"/>
                  </a:cubicBezTo>
                  <a:cubicBezTo>
                    <a:pt x="1548" y="3668"/>
                    <a:pt x="1560" y="3596"/>
                    <a:pt x="1584" y="3537"/>
                  </a:cubicBezTo>
                  <a:cubicBezTo>
                    <a:pt x="1655" y="3346"/>
                    <a:pt x="1846" y="3179"/>
                    <a:pt x="1989" y="3025"/>
                  </a:cubicBezTo>
                  <a:cubicBezTo>
                    <a:pt x="2179" y="2846"/>
                    <a:pt x="2381" y="2703"/>
                    <a:pt x="2584" y="2548"/>
                  </a:cubicBezTo>
                  <a:cubicBezTo>
                    <a:pt x="2608" y="2536"/>
                    <a:pt x="2620" y="2525"/>
                    <a:pt x="2632" y="2525"/>
                  </a:cubicBezTo>
                  <a:cubicBezTo>
                    <a:pt x="3084" y="2227"/>
                    <a:pt x="3560" y="2013"/>
                    <a:pt x="4048" y="1810"/>
                  </a:cubicBezTo>
                  <a:cubicBezTo>
                    <a:pt x="5921" y="1068"/>
                    <a:pt x="7892" y="610"/>
                    <a:pt x="9910" y="459"/>
                  </a:cubicBezTo>
                  <a:lnTo>
                    <a:pt x="9910" y="459"/>
                  </a:lnTo>
                  <a:lnTo>
                    <a:pt x="9430" y="155"/>
                  </a:lnTo>
                  <a:cubicBezTo>
                    <a:pt x="8918" y="50"/>
                    <a:pt x="8399" y="0"/>
                    <a:pt x="7879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15"/>
            <p:cNvSpPr/>
            <p:nvPr/>
          </p:nvSpPr>
          <p:spPr>
            <a:xfrm>
              <a:off x="4848225" y="3358575"/>
              <a:ext cx="150625" cy="380125"/>
            </a:xfrm>
            <a:custGeom>
              <a:avLst/>
              <a:gdLst/>
              <a:ahLst/>
              <a:cxnLst/>
              <a:rect l="l" t="t" r="r" b="b"/>
              <a:pathLst>
                <a:path w="6025" h="15205" extrusionOk="0">
                  <a:moveTo>
                    <a:pt x="3989" y="1"/>
                  </a:moveTo>
                  <a:lnTo>
                    <a:pt x="3989" y="1"/>
                  </a:lnTo>
                  <a:cubicBezTo>
                    <a:pt x="3012" y="263"/>
                    <a:pt x="2215" y="953"/>
                    <a:pt x="1524" y="1691"/>
                  </a:cubicBezTo>
                  <a:cubicBezTo>
                    <a:pt x="1191" y="2049"/>
                    <a:pt x="857" y="2453"/>
                    <a:pt x="631" y="2906"/>
                  </a:cubicBezTo>
                  <a:cubicBezTo>
                    <a:pt x="441" y="3287"/>
                    <a:pt x="333" y="3715"/>
                    <a:pt x="274" y="4156"/>
                  </a:cubicBezTo>
                  <a:cubicBezTo>
                    <a:pt x="0" y="6097"/>
                    <a:pt x="464" y="8121"/>
                    <a:pt x="1345" y="9895"/>
                  </a:cubicBezTo>
                  <a:cubicBezTo>
                    <a:pt x="2238" y="11669"/>
                    <a:pt x="3524" y="13217"/>
                    <a:pt x="4905" y="14633"/>
                  </a:cubicBezTo>
                  <a:lnTo>
                    <a:pt x="6025" y="15205"/>
                  </a:lnTo>
                  <a:cubicBezTo>
                    <a:pt x="4727" y="13979"/>
                    <a:pt x="3643" y="12514"/>
                    <a:pt x="2810" y="10942"/>
                  </a:cubicBezTo>
                  <a:cubicBezTo>
                    <a:pt x="2131" y="9657"/>
                    <a:pt x="1619" y="8275"/>
                    <a:pt x="1453" y="6847"/>
                  </a:cubicBezTo>
                  <a:cubicBezTo>
                    <a:pt x="1286" y="5418"/>
                    <a:pt x="1464" y="3918"/>
                    <a:pt x="2096" y="2620"/>
                  </a:cubicBezTo>
                  <a:cubicBezTo>
                    <a:pt x="2572" y="1656"/>
                    <a:pt x="3286" y="822"/>
                    <a:pt x="3989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15"/>
            <p:cNvSpPr/>
            <p:nvPr/>
          </p:nvSpPr>
          <p:spPr>
            <a:xfrm>
              <a:off x="4703850" y="3721725"/>
              <a:ext cx="277150" cy="212850"/>
            </a:xfrm>
            <a:custGeom>
              <a:avLst/>
              <a:gdLst/>
              <a:ahLst/>
              <a:cxnLst/>
              <a:rect l="l" t="t" r="r" b="b"/>
              <a:pathLst>
                <a:path w="11086" h="8514" extrusionOk="0">
                  <a:moveTo>
                    <a:pt x="10454" y="0"/>
                  </a:moveTo>
                  <a:cubicBezTo>
                    <a:pt x="9264" y="226"/>
                    <a:pt x="8097" y="441"/>
                    <a:pt x="6918" y="703"/>
                  </a:cubicBezTo>
                  <a:cubicBezTo>
                    <a:pt x="5620" y="977"/>
                    <a:pt x="4311" y="1322"/>
                    <a:pt x="3156" y="1953"/>
                  </a:cubicBezTo>
                  <a:cubicBezTo>
                    <a:pt x="1977" y="2584"/>
                    <a:pt x="953" y="3560"/>
                    <a:pt x="477" y="4787"/>
                  </a:cubicBezTo>
                  <a:cubicBezTo>
                    <a:pt x="0" y="6025"/>
                    <a:pt x="179" y="7561"/>
                    <a:pt x="1096" y="8513"/>
                  </a:cubicBezTo>
                  <a:cubicBezTo>
                    <a:pt x="929" y="7037"/>
                    <a:pt x="965" y="5441"/>
                    <a:pt x="1739" y="4179"/>
                  </a:cubicBezTo>
                  <a:cubicBezTo>
                    <a:pt x="2275" y="3322"/>
                    <a:pt x="3096" y="2691"/>
                    <a:pt x="3965" y="2203"/>
                  </a:cubicBezTo>
                  <a:cubicBezTo>
                    <a:pt x="6132" y="1000"/>
                    <a:pt x="8633" y="584"/>
                    <a:pt x="11085" y="286"/>
                  </a:cubicBezTo>
                  <a:lnTo>
                    <a:pt x="10454" y="0"/>
                  </a:ln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15"/>
            <p:cNvSpPr/>
            <p:nvPr/>
          </p:nvSpPr>
          <p:spPr>
            <a:xfrm>
              <a:off x="4657725" y="3686600"/>
              <a:ext cx="264925" cy="150050"/>
            </a:xfrm>
            <a:custGeom>
              <a:avLst/>
              <a:gdLst/>
              <a:ahLst/>
              <a:cxnLst/>
              <a:rect l="l" t="t" r="r" b="b"/>
              <a:pathLst>
                <a:path w="10597" h="6002" extrusionOk="0">
                  <a:moveTo>
                    <a:pt x="9751" y="0"/>
                  </a:moveTo>
                  <a:cubicBezTo>
                    <a:pt x="7537" y="107"/>
                    <a:pt x="5310" y="227"/>
                    <a:pt x="3167" y="810"/>
                  </a:cubicBezTo>
                  <a:cubicBezTo>
                    <a:pt x="2691" y="929"/>
                    <a:pt x="2226" y="1072"/>
                    <a:pt x="1810" y="1334"/>
                  </a:cubicBezTo>
                  <a:cubicBezTo>
                    <a:pt x="1072" y="1774"/>
                    <a:pt x="560" y="2560"/>
                    <a:pt x="298" y="3394"/>
                  </a:cubicBezTo>
                  <a:cubicBezTo>
                    <a:pt x="24" y="4227"/>
                    <a:pt x="0" y="5120"/>
                    <a:pt x="60" y="6001"/>
                  </a:cubicBezTo>
                  <a:cubicBezTo>
                    <a:pt x="417" y="4156"/>
                    <a:pt x="1762" y="2620"/>
                    <a:pt x="3405" y="1715"/>
                  </a:cubicBezTo>
                  <a:cubicBezTo>
                    <a:pt x="5036" y="822"/>
                    <a:pt x="6929" y="500"/>
                    <a:pt x="8811" y="441"/>
                  </a:cubicBezTo>
                  <a:cubicBezTo>
                    <a:pt x="9018" y="433"/>
                    <a:pt x="9225" y="427"/>
                    <a:pt x="9433" y="427"/>
                  </a:cubicBezTo>
                  <a:cubicBezTo>
                    <a:pt x="9821" y="427"/>
                    <a:pt x="10209" y="446"/>
                    <a:pt x="10597" y="500"/>
                  </a:cubicBezTo>
                  <a:lnTo>
                    <a:pt x="9751" y="0"/>
                  </a:ln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15"/>
            <p:cNvSpPr/>
            <p:nvPr/>
          </p:nvSpPr>
          <p:spPr>
            <a:xfrm>
              <a:off x="4769625" y="3320475"/>
              <a:ext cx="127125" cy="377750"/>
            </a:xfrm>
            <a:custGeom>
              <a:avLst/>
              <a:gdLst/>
              <a:ahLst/>
              <a:cxnLst/>
              <a:rect l="l" t="t" r="r" b="b"/>
              <a:pathLst>
                <a:path w="5085" h="15110" extrusionOk="0">
                  <a:moveTo>
                    <a:pt x="2453" y="1"/>
                  </a:moveTo>
                  <a:lnTo>
                    <a:pt x="2453" y="1"/>
                  </a:lnTo>
                  <a:cubicBezTo>
                    <a:pt x="1977" y="84"/>
                    <a:pt x="1560" y="382"/>
                    <a:pt x="1203" y="703"/>
                  </a:cubicBezTo>
                  <a:cubicBezTo>
                    <a:pt x="798" y="1072"/>
                    <a:pt x="429" y="1489"/>
                    <a:pt x="215" y="2001"/>
                  </a:cubicBezTo>
                  <a:cubicBezTo>
                    <a:pt x="60" y="2382"/>
                    <a:pt x="13" y="2822"/>
                    <a:pt x="13" y="3239"/>
                  </a:cubicBezTo>
                  <a:cubicBezTo>
                    <a:pt x="1" y="4394"/>
                    <a:pt x="275" y="5537"/>
                    <a:pt x="632" y="6656"/>
                  </a:cubicBezTo>
                  <a:cubicBezTo>
                    <a:pt x="1506" y="9385"/>
                    <a:pt x="2809" y="11980"/>
                    <a:pt x="4482" y="14305"/>
                  </a:cubicBezTo>
                  <a:lnTo>
                    <a:pt x="4482" y="14305"/>
                  </a:lnTo>
                  <a:cubicBezTo>
                    <a:pt x="4477" y="14291"/>
                    <a:pt x="4471" y="14278"/>
                    <a:pt x="4466" y="14264"/>
                  </a:cubicBezTo>
                  <a:cubicBezTo>
                    <a:pt x="3513" y="12002"/>
                    <a:pt x="2596" y="9704"/>
                    <a:pt x="1727" y="7406"/>
                  </a:cubicBezTo>
                  <a:cubicBezTo>
                    <a:pt x="1572" y="7002"/>
                    <a:pt x="1430" y="6609"/>
                    <a:pt x="1334" y="6192"/>
                  </a:cubicBezTo>
                  <a:cubicBezTo>
                    <a:pt x="1263" y="5775"/>
                    <a:pt x="1239" y="5358"/>
                    <a:pt x="1251" y="4930"/>
                  </a:cubicBezTo>
                  <a:cubicBezTo>
                    <a:pt x="1275" y="3549"/>
                    <a:pt x="1620" y="2191"/>
                    <a:pt x="2227" y="953"/>
                  </a:cubicBezTo>
                  <a:cubicBezTo>
                    <a:pt x="2382" y="655"/>
                    <a:pt x="2537" y="334"/>
                    <a:pt x="2453" y="1"/>
                  </a:cubicBezTo>
                  <a:close/>
                  <a:moveTo>
                    <a:pt x="4482" y="14305"/>
                  </a:moveTo>
                  <a:lnTo>
                    <a:pt x="4482" y="14305"/>
                  </a:lnTo>
                  <a:cubicBezTo>
                    <a:pt x="4602" y="14592"/>
                    <a:pt x="4753" y="14892"/>
                    <a:pt x="5002" y="15062"/>
                  </a:cubicBezTo>
                  <a:lnTo>
                    <a:pt x="5002" y="15062"/>
                  </a:lnTo>
                  <a:cubicBezTo>
                    <a:pt x="5002" y="15062"/>
                    <a:pt x="5002" y="15062"/>
                    <a:pt x="5001" y="15062"/>
                  </a:cubicBezTo>
                  <a:lnTo>
                    <a:pt x="5013" y="15069"/>
                  </a:lnTo>
                  <a:lnTo>
                    <a:pt x="5013" y="15069"/>
                  </a:lnTo>
                  <a:cubicBezTo>
                    <a:pt x="5029" y="15079"/>
                    <a:pt x="5045" y="15089"/>
                    <a:pt x="5061" y="15098"/>
                  </a:cubicBezTo>
                  <a:cubicBezTo>
                    <a:pt x="5065" y="15101"/>
                    <a:pt x="5069" y="15102"/>
                    <a:pt x="5071" y="15102"/>
                  </a:cubicBezTo>
                  <a:cubicBezTo>
                    <a:pt x="5071" y="15102"/>
                    <a:pt x="5071" y="15102"/>
                    <a:pt x="5071" y="15102"/>
                  </a:cubicBezTo>
                  <a:lnTo>
                    <a:pt x="5071" y="15102"/>
                  </a:lnTo>
                  <a:lnTo>
                    <a:pt x="5085" y="15110"/>
                  </a:lnTo>
                  <a:cubicBezTo>
                    <a:pt x="5080" y="15104"/>
                    <a:pt x="5076" y="15098"/>
                    <a:pt x="5071" y="15092"/>
                  </a:cubicBezTo>
                  <a:lnTo>
                    <a:pt x="5071" y="15092"/>
                  </a:lnTo>
                  <a:cubicBezTo>
                    <a:pt x="5069" y="15087"/>
                    <a:pt x="5064" y="15081"/>
                    <a:pt x="5058" y="15076"/>
                  </a:cubicBezTo>
                  <a:lnTo>
                    <a:pt x="5058" y="15076"/>
                  </a:lnTo>
                  <a:cubicBezTo>
                    <a:pt x="4862" y="14822"/>
                    <a:pt x="4670" y="14565"/>
                    <a:pt x="4482" y="14305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15"/>
            <p:cNvSpPr/>
            <p:nvPr/>
          </p:nvSpPr>
          <p:spPr>
            <a:xfrm>
              <a:off x="4609200" y="3630750"/>
              <a:ext cx="222375" cy="113625"/>
            </a:xfrm>
            <a:custGeom>
              <a:avLst/>
              <a:gdLst/>
              <a:ahLst/>
              <a:cxnLst/>
              <a:rect l="l" t="t" r="r" b="b"/>
              <a:pathLst>
                <a:path w="8895" h="4545" extrusionOk="0">
                  <a:moveTo>
                    <a:pt x="6110" y="0"/>
                  </a:moveTo>
                  <a:cubicBezTo>
                    <a:pt x="5569" y="0"/>
                    <a:pt x="4906" y="29"/>
                    <a:pt x="4167" y="175"/>
                  </a:cubicBezTo>
                  <a:cubicBezTo>
                    <a:pt x="3108" y="365"/>
                    <a:pt x="2382" y="508"/>
                    <a:pt x="1727" y="972"/>
                  </a:cubicBezTo>
                  <a:cubicBezTo>
                    <a:pt x="608" y="1758"/>
                    <a:pt x="0" y="3211"/>
                    <a:pt x="203" y="4544"/>
                  </a:cubicBezTo>
                  <a:cubicBezTo>
                    <a:pt x="750" y="2889"/>
                    <a:pt x="2143" y="1579"/>
                    <a:pt x="3763" y="960"/>
                  </a:cubicBezTo>
                  <a:cubicBezTo>
                    <a:pt x="4713" y="593"/>
                    <a:pt x="5721" y="431"/>
                    <a:pt x="6733" y="431"/>
                  </a:cubicBezTo>
                  <a:cubicBezTo>
                    <a:pt x="7457" y="431"/>
                    <a:pt x="8184" y="514"/>
                    <a:pt x="8894" y="663"/>
                  </a:cubicBezTo>
                  <a:lnTo>
                    <a:pt x="8466" y="139"/>
                  </a:lnTo>
                  <a:cubicBezTo>
                    <a:pt x="8037" y="79"/>
                    <a:pt x="7418" y="20"/>
                    <a:pt x="6680" y="8"/>
                  </a:cubicBezTo>
                  <a:cubicBezTo>
                    <a:pt x="6510" y="5"/>
                    <a:pt x="6319" y="0"/>
                    <a:pt x="6110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15"/>
            <p:cNvSpPr/>
            <p:nvPr/>
          </p:nvSpPr>
          <p:spPr>
            <a:xfrm>
              <a:off x="4705925" y="3356825"/>
              <a:ext cx="112550" cy="289025"/>
            </a:xfrm>
            <a:custGeom>
              <a:avLst/>
              <a:gdLst/>
              <a:ahLst/>
              <a:cxnLst/>
              <a:rect l="l" t="t" r="r" b="b"/>
              <a:pathLst>
                <a:path w="4502" h="11561" extrusionOk="0">
                  <a:moveTo>
                    <a:pt x="1292" y="1"/>
                  </a:moveTo>
                  <a:cubicBezTo>
                    <a:pt x="1273" y="1"/>
                    <a:pt x="417" y="1087"/>
                    <a:pt x="191" y="2238"/>
                  </a:cubicBezTo>
                  <a:cubicBezTo>
                    <a:pt x="60" y="2869"/>
                    <a:pt x="1" y="3857"/>
                    <a:pt x="691" y="5809"/>
                  </a:cubicBezTo>
                  <a:cubicBezTo>
                    <a:pt x="1108" y="7000"/>
                    <a:pt x="1894" y="8786"/>
                    <a:pt x="3406" y="10727"/>
                  </a:cubicBezTo>
                  <a:lnTo>
                    <a:pt x="4501" y="11560"/>
                  </a:lnTo>
                  <a:cubicBezTo>
                    <a:pt x="2323" y="8786"/>
                    <a:pt x="1072" y="5321"/>
                    <a:pt x="953" y="1809"/>
                  </a:cubicBezTo>
                  <a:cubicBezTo>
                    <a:pt x="941" y="1178"/>
                    <a:pt x="953" y="547"/>
                    <a:pt x="1287" y="11"/>
                  </a:cubicBezTo>
                  <a:cubicBezTo>
                    <a:pt x="1291" y="4"/>
                    <a:pt x="1293" y="1"/>
                    <a:pt x="1292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15"/>
            <p:cNvSpPr/>
            <p:nvPr/>
          </p:nvSpPr>
          <p:spPr>
            <a:xfrm>
              <a:off x="4565725" y="3580925"/>
              <a:ext cx="185775" cy="94675"/>
            </a:xfrm>
            <a:custGeom>
              <a:avLst/>
              <a:gdLst/>
              <a:ahLst/>
              <a:cxnLst/>
              <a:rect l="l" t="t" r="r" b="b"/>
              <a:pathLst>
                <a:path w="7431" h="3787" extrusionOk="0">
                  <a:moveTo>
                    <a:pt x="6978" y="1"/>
                  </a:moveTo>
                  <a:cubicBezTo>
                    <a:pt x="6168" y="12"/>
                    <a:pt x="4168" y="48"/>
                    <a:pt x="2263" y="227"/>
                  </a:cubicBezTo>
                  <a:cubicBezTo>
                    <a:pt x="1930" y="251"/>
                    <a:pt x="1394" y="346"/>
                    <a:pt x="858" y="715"/>
                  </a:cubicBezTo>
                  <a:cubicBezTo>
                    <a:pt x="382" y="1060"/>
                    <a:pt x="84" y="1620"/>
                    <a:pt x="37" y="2203"/>
                  </a:cubicBezTo>
                  <a:cubicBezTo>
                    <a:pt x="1" y="2787"/>
                    <a:pt x="239" y="3382"/>
                    <a:pt x="668" y="3787"/>
                  </a:cubicBezTo>
                  <a:cubicBezTo>
                    <a:pt x="382" y="3037"/>
                    <a:pt x="727" y="2179"/>
                    <a:pt x="1323" y="1656"/>
                  </a:cubicBezTo>
                  <a:cubicBezTo>
                    <a:pt x="1906" y="1132"/>
                    <a:pt x="2692" y="894"/>
                    <a:pt x="3466" y="715"/>
                  </a:cubicBezTo>
                  <a:cubicBezTo>
                    <a:pt x="4547" y="467"/>
                    <a:pt x="5653" y="343"/>
                    <a:pt x="6764" y="343"/>
                  </a:cubicBezTo>
                  <a:cubicBezTo>
                    <a:pt x="6986" y="343"/>
                    <a:pt x="7208" y="348"/>
                    <a:pt x="7430" y="358"/>
                  </a:cubicBezTo>
                  <a:lnTo>
                    <a:pt x="6978" y="1"/>
                  </a:ln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15"/>
            <p:cNvSpPr/>
            <p:nvPr/>
          </p:nvSpPr>
          <p:spPr>
            <a:xfrm>
              <a:off x="4648200" y="3341025"/>
              <a:ext cx="88425" cy="235450"/>
            </a:xfrm>
            <a:custGeom>
              <a:avLst/>
              <a:gdLst/>
              <a:ahLst/>
              <a:cxnLst/>
              <a:rect l="l" t="t" r="r" b="b"/>
              <a:pathLst>
                <a:path w="3537" h="9418" extrusionOk="0">
                  <a:moveTo>
                    <a:pt x="1441" y="0"/>
                  </a:moveTo>
                  <a:cubicBezTo>
                    <a:pt x="607" y="429"/>
                    <a:pt x="131" y="1369"/>
                    <a:pt x="60" y="2310"/>
                  </a:cubicBezTo>
                  <a:cubicBezTo>
                    <a:pt x="0" y="3251"/>
                    <a:pt x="286" y="4167"/>
                    <a:pt x="643" y="5037"/>
                  </a:cubicBezTo>
                  <a:cubicBezTo>
                    <a:pt x="1263" y="6491"/>
                    <a:pt x="2114" y="7849"/>
                    <a:pt x="3170" y="9025"/>
                  </a:cubicBezTo>
                  <a:lnTo>
                    <a:pt x="3170" y="9025"/>
                  </a:lnTo>
                  <a:lnTo>
                    <a:pt x="2357" y="7120"/>
                  </a:lnTo>
                  <a:cubicBezTo>
                    <a:pt x="1703" y="5596"/>
                    <a:pt x="1048" y="3989"/>
                    <a:pt x="1203" y="2334"/>
                  </a:cubicBezTo>
                  <a:cubicBezTo>
                    <a:pt x="1286" y="1548"/>
                    <a:pt x="1548" y="774"/>
                    <a:pt x="1441" y="0"/>
                  </a:cubicBezTo>
                  <a:close/>
                  <a:moveTo>
                    <a:pt x="3170" y="9025"/>
                  </a:moveTo>
                  <a:lnTo>
                    <a:pt x="3286" y="9299"/>
                  </a:lnTo>
                  <a:lnTo>
                    <a:pt x="3536" y="9418"/>
                  </a:lnTo>
                  <a:cubicBezTo>
                    <a:pt x="3411" y="9290"/>
                    <a:pt x="3289" y="9159"/>
                    <a:pt x="3170" y="9025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15"/>
            <p:cNvSpPr/>
            <p:nvPr/>
          </p:nvSpPr>
          <p:spPr>
            <a:xfrm>
              <a:off x="4555025" y="3524250"/>
              <a:ext cx="141400" cy="59500"/>
            </a:xfrm>
            <a:custGeom>
              <a:avLst/>
              <a:gdLst/>
              <a:ahLst/>
              <a:cxnLst/>
              <a:rect l="l" t="t" r="r" b="b"/>
              <a:pathLst>
                <a:path w="5656" h="2380" extrusionOk="0">
                  <a:moveTo>
                    <a:pt x="2838" y="0"/>
                  </a:moveTo>
                  <a:cubicBezTo>
                    <a:pt x="2610" y="0"/>
                    <a:pt x="2370" y="20"/>
                    <a:pt x="2120" y="65"/>
                  </a:cubicBezTo>
                  <a:cubicBezTo>
                    <a:pt x="1703" y="148"/>
                    <a:pt x="643" y="339"/>
                    <a:pt x="369" y="994"/>
                  </a:cubicBezTo>
                  <a:cubicBezTo>
                    <a:pt x="298" y="1172"/>
                    <a:pt x="191" y="1541"/>
                    <a:pt x="131" y="1815"/>
                  </a:cubicBezTo>
                  <a:cubicBezTo>
                    <a:pt x="0" y="2315"/>
                    <a:pt x="24" y="2363"/>
                    <a:pt x="36" y="2375"/>
                  </a:cubicBezTo>
                  <a:cubicBezTo>
                    <a:pt x="42" y="2378"/>
                    <a:pt x="48" y="2380"/>
                    <a:pt x="54" y="2380"/>
                  </a:cubicBezTo>
                  <a:cubicBezTo>
                    <a:pt x="189" y="2380"/>
                    <a:pt x="545" y="1713"/>
                    <a:pt x="1215" y="1339"/>
                  </a:cubicBezTo>
                  <a:cubicBezTo>
                    <a:pt x="1429" y="1220"/>
                    <a:pt x="1727" y="1101"/>
                    <a:pt x="2798" y="1041"/>
                  </a:cubicBezTo>
                  <a:cubicBezTo>
                    <a:pt x="3119" y="1023"/>
                    <a:pt x="3418" y="1017"/>
                    <a:pt x="3693" y="1017"/>
                  </a:cubicBezTo>
                  <a:cubicBezTo>
                    <a:pt x="4437" y="1017"/>
                    <a:pt x="5005" y="1065"/>
                    <a:pt x="5334" y="1065"/>
                  </a:cubicBezTo>
                  <a:cubicBezTo>
                    <a:pt x="5530" y="1065"/>
                    <a:pt x="5641" y="1048"/>
                    <a:pt x="5656" y="994"/>
                  </a:cubicBezTo>
                  <a:cubicBezTo>
                    <a:pt x="5656" y="958"/>
                    <a:pt x="5656" y="886"/>
                    <a:pt x="5203" y="660"/>
                  </a:cubicBezTo>
                  <a:cubicBezTo>
                    <a:pt x="4676" y="406"/>
                    <a:pt x="3877" y="0"/>
                    <a:pt x="2838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15"/>
            <p:cNvSpPr/>
            <p:nvPr/>
          </p:nvSpPr>
          <p:spPr>
            <a:xfrm>
              <a:off x="4609200" y="3355900"/>
              <a:ext cx="53600" cy="157775"/>
            </a:xfrm>
            <a:custGeom>
              <a:avLst/>
              <a:gdLst/>
              <a:ahLst/>
              <a:cxnLst/>
              <a:rect l="l" t="t" r="r" b="b"/>
              <a:pathLst>
                <a:path w="2144" h="6311" extrusionOk="0">
                  <a:moveTo>
                    <a:pt x="1143" y="0"/>
                  </a:moveTo>
                  <a:lnTo>
                    <a:pt x="1143" y="0"/>
                  </a:lnTo>
                  <a:cubicBezTo>
                    <a:pt x="631" y="215"/>
                    <a:pt x="274" y="715"/>
                    <a:pt x="131" y="1263"/>
                  </a:cubicBezTo>
                  <a:cubicBezTo>
                    <a:pt x="0" y="1822"/>
                    <a:pt x="60" y="2382"/>
                    <a:pt x="191" y="2929"/>
                  </a:cubicBezTo>
                  <a:cubicBezTo>
                    <a:pt x="429" y="3930"/>
                    <a:pt x="881" y="4870"/>
                    <a:pt x="1500" y="5656"/>
                  </a:cubicBezTo>
                  <a:lnTo>
                    <a:pt x="1155" y="5382"/>
                  </a:lnTo>
                  <a:lnTo>
                    <a:pt x="1155" y="5382"/>
                  </a:lnTo>
                  <a:cubicBezTo>
                    <a:pt x="1429" y="5751"/>
                    <a:pt x="1751" y="6061"/>
                    <a:pt x="2143" y="6311"/>
                  </a:cubicBezTo>
                  <a:cubicBezTo>
                    <a:pt x="1429" y="5477"/>
                    <a:pt x="1060" y="4394"/>
                    <a:pt x="941" y="3287"/>
                  </a:cubicBezTo>
                  <a:cubicBezTo>
                    <a:pt x="822" y="2191"/>
                    <a:pt x="953" y="1084"/>
                    <a:pt x="1143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15"/>
            <p:cNvSpPr/>
            <p:nvPr/>
          </p:nvSpPr>
          <p:spPr>
            <a:xfrm>
              <a:off x="4536575" y="3494600"/>
              <a:ext cx="106875" cy="54800"/>
            </a:xfrm>
            <a:custGeom>
              <a:avLst/>
              <a:gdLst/>
              <a:ahLst/>
              <a:cxnLst/>
              <a:rect l="l" t="t" r="r" b="b"/>
              <a:pathLst>
                <a:path w="4275" h="2192" extrusionOk="0">
                  <a:moveTo>
                    <a:pt x="1548" y="1"/>
                  </a:moveTo>
                  <a:cubicBezTo>
                    <a:pt x="1298" y="1"/>
                    <a:pt x="1048" y="1"/>
                    <a:pt x="822" y="84"/>
                  </a:cubicBezTo>
                  <a:cubicBezTo>
                    <a:pt x="441" y="215"/>
                    <a:pt x="167" y="584"/>
                    <a:pt x="84" y="989"/>
                  </a:cubicBezTo>
                  <a:cubicBezTo>
                    <a:pt x="0" y="1394"/>
                    <a:pt x="84" y="1822"/>
                    <a:pt x="262" y="2192"/>
                  </a:cubicBezTo>
                  <a:cubicBezTo>
                    <a:pt x="465" y="1406"/>
                    <a:pt x="1119" y="798"/>
                    <a:pt x="1881" y="501"/>
                  </a:cubicBezTo>
                  <a:cubicBezTo>
                    <a:pt x="2392" y="301"/>
                    <a:pt x="2930" y="225"/>
                    <a:pt x="3473" y="225"/>
                  </a:cubicBezTo>
                  <a:cubicBezTo>
                    <a:pt x="3740" y="225"/>
                    <a:pt x="4008" y="243"/>
                    <a:pt x="4275" y="275"/>
                  </a:cubicBezTo>
                  <a:lnTo>
                    <a:pt x="4072" y="215"/>
                  </a:lnTo>
                  <a:cubicBezTo>
                    <a:pt x="3239" y="108"/>
                    <a:pt x="2405" y="37"/>
                    <a:pt x="1548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15"/>
            <p:cNvSpPr/>
            <p:nvPr/>
          </p:nvSpPr>
          <p:spPr>
            <a:xfrm>
              <a:off x="4532700" y="3459825"/>
              <a:ext cx="89325" cy="25875"/>
            </a:xfrm>
            <a:custGeom>
              <a:avLst/>
              <a:gdLst/>
              <a:ahLst/>
              <a:cxnLst/>
              <a:rect l="l" t="t" r="r" b="b"/>
              <a:pathLst>
                <a:path w="3573" h="1035" extrusionOk="0">
                  <a:moveTo>
                    <a:pt x="1339" y="0"/>
                  </a:moveTo>
                  <a:cubicBezTo>
                    <a:pt x="1242" y="0"/>
                    <a:pt x="1145" y="7"/>
                    <a:pt x="1048" y="23"/>
                  </a:cubicBezTo>
                  <a:cubicBezTo>
                    <a:pt x="512" y="106"/>
                    <a:pt x="12" y="499"/>
                    <a:pt x="0" y="1035"/>
                  </a:cubicBezTo>
                  <a:cubicBezTo>
                    <a:pt x="590" y="604"/>
                    <a:pt x="1322" y="384"/>
                    <a:pt x="2054" y="384"/>
                  </a:cubicBezTo>
                  <a:cubicBezTo>
                    <a:pt x="2577" y="384"/>
                    <a:pt x="3101" y="497"/>
                    <a:pt x="3572" y="725"/>
                  </a:cubicBezTo>
                  <a:lnTo>
                    <a:pt x="3215" y="463"/>
                  </a:lnTo>
                  <a:cubicBezTo>
                    <a:pt x="3001" y="404"/>
                    <a:pt x="2810" y="320"/>
                    <a:pt x="2596" y="261"/>
                  </a:cubicBezTo>
                  <a:cubicBezTo>
                    <a:pt x="2198" y="134"/>
                    <a:pt x="1768" y="0"/>
                    <a:pt x="1339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15"/>
            <p:cNvSpPr/>
            <p:nvPr/>
          </p:nvSpPr>
          <p:spPr>
            <a:xfrm>
              <a:off x="4582100" y="3380300"/>
              <a:ext cx="18775" cy="73850"/>
            </a:xfrm>
            <a:custGeom>
              <a:avLst/>
              <a:gdLst/>
              <a:ahLst/>
              <a:cxnLst/>
              <a:rect l="l" t="t" r="r" b="b"/>
              <a:pathLst>
                <a:path w="751" h="2954" extrusionOk="0">
                  <a:moveTo>
                    <a:pt x="691" y="1"/>
                  </a:moveTo>
                  <a:lnTo>
                    <a:pt x="691" y="1"/>
                  </a:lnTo>
                  <a:cubicBezTo>
                    <a:pt x="370" y="144"/>
                    <a:pt x="144" y="465"/>
                    <a:pt x="72" y="822"/>
                  </a:cubicBezTo>
                  <a:cubicBezTo>
                    <a:pt x="1" y="1168"/>
                    <a:pt x="37" y="1537"/>
                    <a:pt x="120" y="1882"/>
                  </a:cubicBezTo>
                  <a:cubicBezTo>
                    <a:pt x="179" y="2144"/>
                    <a:pt x="251" y="2406"/>
                    <a:pt x="334" y="2668"/>
                  </a:cubicBezTo>
                  <a:lnTo>
                    <a:pt x="751" y="2954"/>
                  </a:lnTo>
                  <a:cubicBezTo>
                    <a:pt x="620" y="2775"/>
                    <a:pt x="525" y="2549"/>
                    <a:pt x="453" y="2323"/>
                  </a:cubicBezTo>
                  <a:cubicBezTo>
                    <a:pt x="370" y="2001"/>
                    <a:pt x="394" y="1644"/>
                    <a:pt x="418" y="1299"/>
                  </a:cubicBezTo>
                  <a:cubicBezTo>
                    <a:pt x="429" y="1156"/>
                    <a:pt x="429" y="1001"/>
                    <a:pt x="453" y="858"/>
                  </a:cubicBezTo>
                  <a:cubicBezTo>
                    <a:pt x="501" y="560"/>
                    <a:pt x="572" y="275"/>
                    <a:pt x="691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15"/>
            <p:cNvSpPr/>
            <p:nvPr/>
          </p:nvSpPr>
          <p:spPr>
            <a:xfrm>
              <a:off x="4533900" y="3432550"/>
              <a:ext cx="58650" cy="17950"/>
            </a:xfrm>
            <a:custGeom>
              <a:avLst/>
              <a:gdLst/>
              <a:ahLst/>
              <a:cxnLst/>
              <a:rect l="l" t="t" r="r" b="b"/>
              <a:pathLst>
                <a:path w="2346" h="718" extrusionOk="0">
                  <a:moveTo>
                    <a:pt x="1198" y="0"/>
                  </a:moveTo>
                  <a:cubicBezTo>
                    <a:pt x="782" y="0"/>
                    <a:pt x="367" y="237"/>
                    <a:pt x="83" y="554"/>
                  </a:cubicBezTo>
                  <a:cubicBezTo>
                    <a:pt x="36" y="578"/>
                    <a:pt x="0" y="637"/>
                    <a:pt x="36" y="685"/>
                  </a:cubicBezTo>
                  <a:cubicBezTo>
                    <a:pt x="54" y="709"/>
                    <a:pt x="80" y="718"/>
                    <a:pt x="109" y="718"/>
                  </a:cubicBezTo>
                  <a:cubicBezTo>
                    <a:pt x="137" y="718"/>
                    <a:pt x="167" y="709"/>
                    <a:pt x="191" y="697"/>
                  </a:cubicBezTo>
                  <a:cubicBezTo>
                    <a:pt x="624" y="545"/>
                    <a:pt x="1088" y="465"/>
                    <a:pt x="1552" y="465"/>
                  </a:cubicBezTo>
                  <a:cubicBezTo>
                    <a:pt x="1814" y="465"/>
                    <a:pt x="2076" y="491"/>
                    <a:pt x="2334" y="542"/>
                  </a:cubicBezTo>
                  <a:lnTo>
                    <a:pt x="2346" y="483"/>
                  </a:lnTo>
                  <a:cubicBezTo>
                    <a:pt x="2024" y="256"/>
                    <a:pt x="1691" y="30"/>
                    <a:pt x="1310" y="6"/>
                  </a:cubicBezTo>
                  <a:cubicBezTo>
                    <a:pt x="1272" y="2"/>
                    <a:pt x="1235" y="0"/>
                    <a:pt x="1198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15"/>
            <p:cNvSpPr/>
            <p:nvPr/>
          </p:nvSpPr>
          <p:spPr>
            <a:xfrm>
              <a:off x="4552950" y="3400550"/>
              <a:ext cx="626875" cy="408100"/>
            </a:xfrm>
            <a:custGeom>
              <a:avLst/>
              <a:gdLst/>
              <a:ahLst/>
              <a:cxnLst/>
              <a:rect l="l" t="t" r="r" b="b"/>
              <a:pathLst>
                <a:path w="25075" h="16324" extrusionOk="0">
                  <a:moveTo>
                    <a:pt x="0" y="0"/>
                  </a:moveTo>
                  <a:cubicBezTo>
                    <a:pt x="1524" y="2024"/>
                    <a:pt x="3250" y="3906"/>
                    <a:pt x="5144" y="5644"/>
                  </a:cubicBezTo>
                  <a:cubicBezTo>
                    <a:pt x="6072" y="6501"/>
                    <a:pt x="7060" y="7323"/>
                    <a:pt x="8061" y="8097"/>
                  </a:cubicBezTo>
                  <a:cubicBezTo>
                    <a:pt x="8561" y="8478"/>
                    <a:pt x="9061" y="8871"/>
                    <a:pt x="9585" y="9228"/>
                  </a:cubicBezTo>
                  <a:cubicBezTo>
                    <a:pt x="9858" y="9406"/>
                    <a:pt x="10108" y="9597"/>
                    <a:pt x="10370" y="9775"/>
                  </a:cubicBezTo>
                  <a:lnTo>
                    <a:pt x="11168" y="10311"/>
                  </a:lnTo>
                  <a:cubicBezTo>
                    <a:pt x="13311" y="11680"/>
                    <a:pt x="15538" y="12907"/>
                    <a:pt x="17871" y="13919"/>
                  </a:cubicBezTo>
                  <a:cubicBezTo>
                    <a:pt x="20193" y="14931"/>
                    <a:pt x="22610" y="15752"/>
                    <a:pt x="25075" y="16324"/>
                  </a:cubicBezTo>
                  <a:cubicBezTo>
                    <a:pt x="22693" y="15455"/>
                    <a:pt x="20372" y="14478"/>
                    <a:pt x="18109" y="13383"/>
                  </a:cubicBezTo>
                  <a:cubicBezTo>
                    <a:pt x="17550" y="13109"/>
                    <a:pt x="17002" y="12812"/>
                    <a:pt x="16431" y="12538"/>
                  </a:cubicBezTo>
                  <a:cubicBezTo>
                    <a:pt x="16157" y="12383"/>
                    <a:pt x="15883" y="12240"/>
                    <a:pt x="15597" y="12085"/>
                  </a:cubicBezTo>
                  <a:lnTo>
                    <a:pt x="15180" y="11859"/>
                  </a:lnTo>
                  <a:lnTo>
                    <a:pt x="14788" y="11621"/>
                  </a:lnTo>
                  <a:cubicBezTo>
                    <a:pt x="13680" y="11014"/>
                    <a:pt x="12621" y="10359"/>
                    <a:pt x="11573" y="9680"/>
                  </a:cubicBezTo>
                  <a:lnTo>
                    <a:pt x="10775" y="9156"/>
                  </a:lnTo>
                  <a:cubicBezTo>
                    <a:pt x="10513" y="8978"/>
                    <a:pt x="10263" y="8799"/>
                    <a:pt x="10001" y="8621"/>
                  </a:cubicBezTo>
                  <a:cubicBezTo>
                    <a:pt x="9489" y="8263"/>
                    <a:pt x="8977" y="7894"/>
                    <a:pt x="8477" y="7513"/>
                  </a:cubicBezTo>
                  <a:cubicBezTo>
                    <a:pt x="7441" y="6775"/>
                    <a:pt x="6477" y="5977"/>
                    <a:pt x="5513" y="5180"/>
                  </a:cubicBezTo>
                  <a:cubicBezTo>
                    <a:pt x="3572" y="3560"/>
                    <a:pt x="1762" y="1834"/>
                    <a:pt x="0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15"/>
          <p:cNvGrpSpPr/>
          <p:nvPr/>
        </p:nvGrpSpPr>
        <p:grpSpPr>
          <a:xfrm>
            <a:off x="-274198" y="-6259"/>
            <a:ext cx="1159289" cy="1091309"/>
            <a:chOff x="3611750" y="1496100"/>
            <a:chExt cx="821550" cy="773375"/>
          </a:xfrm>
        </p:grpSpPr>
        <p:sp>
          <p:nvSpPr>
            <p:cNvPr id="917" name="Google Shape;917;p15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15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15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15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15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15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15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15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15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15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15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15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15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15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15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15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15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4" name="Google Shape;934;p15"/>
          <p:cNvGrpSpPr/>
          <p:nvPr/>
        </p:nvGrpSpPr>
        <p:grpSpPr>
          <a:xfrm>
            <a:off x="8316796" y="2886510"/>
            <a:ext cx="947638" cy="1717592"/>
            <a:chOff x="5329525" y="1305350"/>
            <a:chExt cx="595325" cy="1079025"/>
          </a:xfrm>
        </p:grpSpPr>
        <p:sp>
          <p:nvSpPr>
            <p:cNvPr id="935" name="Google Shape;935;p1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1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1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1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1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1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1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1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1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1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16"/>
          <p:cNvSpPr txBox="1">
            <a:spLocks noGrp="1"/>
          </p:cNvSpPr>
          <p:nvPr>
            <p:ph type="title"/>
          </p:nvPr>
        </p:nvSpPr>
        <p:spPr>
          <a:xfrm>
            <a:off x="849125" y="1567050"/>
            <a:ext cx="3706200" cy="10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47" name="Google Shape;947;p16"/>
          <p:cNvSpPr txBox="1">
            <a:spLocks noGrp="1"/>
          </p:cNvSpPr>
          <p:nvPr>
            <p:ph type="subTitle" idx="1"/>
          </p:nvPr>
        </p:nvSpPr>
        <p:spPr>
          <a:xfrm>
            <a:off x="849125" y="2571750"/>
            <a:ext cx="3706200" cy="10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48" name="Google Shape;948;p16"/>
          <p:cNvGrpSpPr/>
          <p:nvPr/>
        </p:nvGrpSpPr>
        <p:grpSpPr>
          <a:xfrm rot="-2390044">
            <a:off x="-244568" y="4130125"/>
            <a:ext cx="1100032" cy="1035527"/>
            <a:chOff x="3611750" y="1496100"/>
            <a:chExt cx="821550" cy="773375"/>
          </a:xfrm>
        </p:grpSpPr>
        <p:sp>
          <p:nvSpPr>
            <p:cNvPr id="949" name="Google Shape;949;p16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16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16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16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16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16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16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16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16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16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16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16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16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16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16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16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16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6" name="Google Shape;966;p16"/>
          <p:cNvGrpSpPr/>
          <p:nvPr/>
        </p:nvGrpSpPr>
        <p:grpSpPr>
          <a:xfrm>
            <a:off x="-224125" y="4152291"/>
            <a:ext cx="1670211" cy="1572271"/>
            <a:chOff x="3611750" y="1496100"/>
            <a:chExt cx="821550" cy="773375"/>
          </a:xfrm>
        </p:grpSpPr>
        <p:sp>
          <p:nvSpPr>
            <p:cNvPr id="967" name="Google Shape;967;p16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16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16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16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16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16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16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16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16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16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16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16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16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16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16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16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16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4" name="Google Shape;984;p16"/>
          <p:cNvGrpSpPr/>
          <p:nvPr/>
        </p:nvGrpSpPr>
        <p:grpSpPr>
          <a:xfrm rot="856444">
            <a:off x="7987537" y="4121644"/>
            <a:ext cx="1777123" cy="1769839"/>
            <a:chOff x="4532700" y="3320475"/>
            <a:chExt cx="647125" cy="644450"/>
          </a:xfrm>
        </p:grpSpPr>
        <p:sp>
          <p:nvSpPr>
            <p:cNvPr id="985" name="Google Shape;985;p16"/>
            <p:cNvSpPr/>
            <p:nvPr/>
          </p:nvSpPr>
          <p:spPr>
            <a:xfrm>
              <a:off x="4941975" y="3407400"/>
              <a:ext cx="118800" cy="358075"/>
            </a:xfrm>
            <a:custGeom>
              <a:avLst/>
              <a:gdLst/>
              <a:ahLst/>
              <a:cxnLst/>
              <a:rect l="l" t="t" r="r" b="b"/>
              <a:pathLst>
                <a:path w="4752" h="14323" extrusionOk="0">
                  <a:moveTo>
                    <a:pt x="4751" y="0"/>
                  </a:moveTo>
                  <a:lnTo>
                    <a:pt x="4751" y="0"/>
                  </a:lnTo>
                  <a:cubicBezTo>
                    <a:pt x="3775" y="334"/>
                    <a:pt x="2822" y="810"/>
                    <a:pt x="2036" y="1489"/>
                  </a:cubicBezTo>
                  <a:cubicBezTo>
                    <a:pt x="1227" y="2167"/>
                    <a:pt x="584" y="3024"/>
                    <a:pt x="274" y="4025"/>
                  </a:cubicBezTo>
                  <a:cubicBezTo>
                    <a:pt x="72" y="4679"/>
                    <a:pt x="0" y="5382"/>
                    <a:pt x="12" y="6072"/>
                  </a:cubicBezTo>
                  <a:cubicBezTo>
                    <a:pt x="48" y="9370"/>
                    <a:pt x="1405" y="12502"/>
                    <a:pt x="4215" y="14228"/>
                  </a:cubicBezTo>
                  <a:lnTo>
                    <a:pt x="4370" y="14288"/>
                  </a:lnTo>
                  <a:cubicBezTo>
                    <a:pt x="4343" y="14288"/>
                    <a:pt x="4379" y="14323"/>
                    <a:pt x="4402" y="14323"/>
                  </a:cubicBezTo>
                  <a:cubicBezTo>
                    <a:pt x="4409" y="14323"/>
                    <a:pt x="4415" y="14320"/>
                    <a:pt x="4418" y="14312"/>
                  </a:cubicBezTo>
                  <a:cubicBezTo>
                    <a:pt x="4430" y="14288"/>
                    <a:pt x="4418" y="14252"/>
                    <a:pt x="4382" y="14228"/>
                  </a:cubicBezTo>
                  <a:cubicBezTo>
                    <a:pt x="3834" y="13633"/>
                    <a:pt x="3346" y="12966"/>
                    <a:pt x="2846" y="12335"/>
                  </a:cubicBezTo>
                  <a:cubicBezTo>
                    <a:pt x="2477" y="11847"/>
                    <a:pt x="2108" y="11347"/>
                    <a:pt x="1822" y="10799"/>
                  </a:cubicBezTo>
                  <a:cubicBezTo>
                    <a:pt x="1572" y="10275"/>
                    <a:pt x="1394" y="9692"/>
                    <a:pt x="1263" y="9132"/>
                  </a:cubicBezTo>
                  <a:cubicBezTo>
                    <a:pt x="1120" y="8608"/>
                    <a:pt x="1024" y="8073"/>
                    <a:pt x="977" y="7525"/>
                  </a:cubicBezTo>
                  <a:cubicBezTo>
                    <a:pt x="846" y="6049"/>
                    <a:pt x="1096" y="4537"/>
                    <a:pt x="1751" y="3191"/>
                  </a:cubicBezTo>
                  <a:cubicBezTo>
                    <a:pt x="2406" y="1858"/>
                    <a:pt x="3465" y="703"/>
                    <a:pt x="4751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16"/>
            <p:cNvSpPr/>
            <p:nvPr/>
          </p:nvSpPr>
          <p:spPr>
            <a:xfrm>
              <a:off x="4796725" y="3749700"/>
              <a:ext cx="254225" cy="215225"/>
            </a:xfrm>
            <a:custGeom>
              <a:avLst/>
              <a:gdLst/>
              <a:ahLst/>
              <a:cxnLst/>
              <a:rect l="l" t="t" r="r" b="b"/>
              <a:pathLst>
                <a:path w="10169" h="8609" extrusionOk="0">
                  <a:moveTo>
                    <a:pt x="10168" y="441"/>
                  </a:moveTo>
                  <a:lnTo>
                    <a:pt x="10168" y="441"/>
                  </a:lnTo>
                  <a:cubicBezTo>
                    <a:pt x="10082" y="446"/>
                    <a:pt x="9996" y="452"/>
                    <a:pt x="9910" y="459"/>
                  </a:cubicBezTo>
                  <a:lnTo>
                    <a:pt x="9910" y="459"/>
                  </a:lnTo>
                  <a:lnTo>
                    <a:pt x="10013" y="524"/>
                  </a:lnTo>
                  <a:cubicBezTo>
                    <a:pt x="10061" y="500"/>
                    <a:pt x="10121" y="465"/>
                    <a:pt x="10168" y="441"/>
                  </a:cubicBezTo>
                  <a:close/>
                  <a:moveTo>
                    <a:pt x="7879" y="0"/>
                  </a:moveTo>
                  <a:cubicBezTo>
                    <a:pt x="6222" y="0"/>
                    <a:pt x="4558" y="504"/>
                    <a:pt x="3108" y="1310"/>
                  </a:cubicBezTo>
                  <a:cubicBezTo>
                    <a:pt x="2286" y="1751"/>
                    <a:pt x="1536" y="2298"/>
                    <a:pt x="953" y="3037"/>
                  </a:cubicBezTo>
                  <a:cubicBezTo>
                    <a:pt x="369" y="3763"/>
                    <a:pt x="0" y="4680"/>
                    <a:pt x="60" y="5608"/>
                  </a:cubicBezTo>
                  <a:cubicBezTo>
                    <a:pt x="95" y="6073"/>
                    <a:pt x="226" y="6513"/>
                    <a:pt x="357" y="6966"/>
                  </a:cubicBezTo>
                  <a:cubicBezTo>
                    <a:pt x="548" y="7561"/>
                    <a:pt x="774" y="8180"/>
                    <a:pt x="1238" y="8609"/>
                  </a:cubicBezTo>
                  <a:lnTo>
                    <a:pt x="1238" y="8454"/>
                  </a:lnTo>
                  <a:lnTo>
                    <a:pt x="1238" y="8216"/>
                  </a:lnTo>
                  <a:lnTo>
                    <a:pt x="1238" y="7739"/>
                  </a:lnTo>
                  <a:cubicBezTo>
                    <a:pt x="1227" y="7394"/>
                    <a:pt x="1203" y="7037"/>
                    <a:pt x="1191" y="6692"/>
                  </a:cubicBezTo>
                  <a:cubicBezTo>
                    <a:pt x="1167" y="6037"/>
                    <a:pt x="1143" y="5382"/>
                    <a:pt x="1262" y="4727"/>
                  </a:cubicBezTo>
                  <a:cubicBezTo>
                    <a:pt x="1310" y="4441"/>
                    <a:pt x="1405" y="4168"/>
                    <a:pt x="1489" y="3894"/>
                  </a:cubicBezTo>
                  <a:cubicBezTo>
                    <a:pt x="1500" y="3846"/>
                    <a:pt x="1524" y="3787"/>
                    <a:pt x="1536" y="3739"/>
                  </a:cubicBezTo>
                  <a:cubicBezTo>
                    <a:pt x="1548" y="3668"/>
                    <a:pt x="1560" y="3596"/>
                    <a:pt x="1584" y="3537"/>
                  </a:cubicBezTo>
                  <a:cubicBezTo>
                    <a:pt x="1655" y="3346"/>
                    <a:pt x="1846" y="3179"/>
                    <a:pt x="1989" y="3025"/>
                  </a:cubicBezTo>
                  <a:cubicBezTo>
                    <a:pt x="2179" y="2846"/>
                    <a:pt x="2381" y="2703"/>
                    <a:pt x="2584" y="2548"/>
                  </a:cubicBezTo>
                  <a:cubicBezTo>
                    <a:pt x="2608" y="2536"/>
                    <a:pt x="2620" y="2525"/>
                    <a:pt x="2632" y="2525"/>
                  </a:cubicBezTo>
                  <a:cubicBezTo>
                    <a:pt x="3084" y="2227"/>
                    <a:pt x="3560" y="2013"/>
                    <a:pt x="4048" y="1810"/>
                  </a:cubicBezTo>
                  <a:cubicBezTo>
                    <a:pt x="5921" y="1068"/>
                    <a:pt x="7892" y="610"/>
                    <a:pt x="9910" y="459"/>
                  </a:cubicBezTo>
                  <a:lnTo>
                    <a:pt x="9910" y="459"/>
                  </a:lnTo>
                  <a:lnTo>
                    <a:pt x="9430" y="155"/>
                  </a:lnTo>
                  <a:cubicBezTo>
                    <a:pt x="8918" y="50"/>
                    <a:pt x="8399" y="0"/>
                    <a:pt x="7879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16"/>
            <p:cNvSpPr/>
            <p:nvPr/>
          </p:nvSpPr>
          <p:spPr>
            <a:xfrm>
              <a:off x="4848225" y="3358575"/>
              <a:ext cx="150625" cy="380125"/>
            </a:xfrm>
            <a:custGeom>
              <a:avLst/>
              <a:gdLst/>
              <a:ahLst/>
              <a:cxnLst/>
              <a:rect l="l" t="t" r="r" b="b"/>
              <a:pathLst>
                <a:path w="6025" h="15205" extrusionOk="0">
                  <a:moveTo>
                    <a:pt x="3989" y="1"/>
                  </a:moveTo>
                  <a:lnTo>
                    <a:pt x="3989" y="1"/>
                  </a:lnTo>
                  <a:cubicBezTo>
                    <a:pt x="3012" y="263"/>
                    <a:pt x="2215" y="953"/>
                    <a:pt x="1524" y="1691"/>
                  </a:cubicBezTo>
                  <a:cubicBezTo>
                    <a:pt x="1191" y="2049"/>
                    <a:pt x="857" y="2453"/>
                    <a:pt x="631" y="2906"/>
                  </a:cubicBezTo>
                  <a:cubicBezTo>
                    <a:pt x="441" y="3287"/>
                    <a:pt x="333" y="3715"/>
                    <a:pt x="274" y="4156"/>
                  </a:cubicBezTo>
                  <a:cubicBezTo>
                    <a:pt x="0" y="6097"/>
                    <a:pt x="464" y="8121"/>
                    <a:pt x="1345" y="9895"/>
                  </a:cubicBezTo>
                  <a:cubicBezTo>
                    <a:pt x="2238" y="11669"/>
                    <a:pt x="3524" y="13217"/>
                    <a:pt x="4905" y="14633"/>
                  </a:cubicBezTo>
                  <a:lnTo>
                    <a:pt x="6025" y="15205"/>
                  </a:lnTo>
                  <a:cubicBezTo>
                    <a:pt x="4727" y="13979"/>
                    <a:pt x="3643" y="12514"/>
                    <a:pt x="2810" y="10942"/>
                  </a:cubicBezTo>
                  <a:cubicBezTo>
                    <a:pt x="2131" y="9657"/>
                    <a:pt x="1619" y="8275"/>
                    <a:pt x="1453" y="6847"/>
                  </a:cubicBezTo>
                  <a:cubicBezTo>
                    <a:pt x="1286" y="5418"/>
                    <a:pt x="1464" y="3918"/>
                    <a:pt x="2096" y="2620"/>
                  </a:cubicBezTo>
                  <a:cubicBezTo>
                    <a:pt x="2572" y="1656"/>
                    <a:pt x="3286" y="822"/>
                    <a:pt x="3989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16"/>
            <p:cNvSpPr/>
            <p:nvPr/>
          </p:nvSpPr>
          <p:spPr>
            <a:xfrm>
              <a:off x="4703850" y="3721725"/>
              <a:ext cx="277150" cy="212850"/>
            </a:xfrm>
            <a:custGeom>
              <a:avLst/>
              <a:gdLst/>
              <a:ahLst/>
              <a:cxnLst/>
              <a:rect l="l" t="t" r="r" b="b"/>
              <a:pathLst>
                <a:path w="11086" h="8514" extrusionOk="0">
                  <a:moveTo>
                    <a:pt x="10454" y="0"/>
                  </a:moveTo>
                  <a:cubicBezTo>
                    <a:pt x="9264" y="226"/>
                    <a:pt x="8097" y="441"/>
                    <a:pt x="6918" y="703"/>
                  </a:cubicBezTo>
                  <a:cubicBezTo>
                    <a:pt x="5620" y="977"/>
                    <a:pt x="4311" y="1322"/>
                    <a:pt x="3156" y="1953"/>
                  </a:cubicBezTo>
                  <a:cubicBezTo>
                    <a:pt x="1977" y="2584"/>
                    <a:pt x="953" y="3560"/>
                    <a:pt x="477" y="4787"/>
                  </a:cubicBezTo>
                  <a:cubicBezTo>
                    <a:pt x="0" y="6025"/>
                    <a:pt x="179" y="7561"/>
                    <a:pt x="1096" y="8513"/>
                  </a:cubicBezTo>
                  <a:cubicBezTo>
                    <a:pt x="929" y="7037"/>
                    <a:pt x="965" y="5441"/>
                    <a:pt x="1739" y="4179"/>
                  </a:cubicBezTo>
                  <a:cubicBezTo>
                    <a:pt x="2275" y="3322"/>
                    <a:pt x="3096" y="2691"/>
                    <a:pt x="3965" y="2203"/>
                  </a:cubicBezTo>
                  <a:cubicBezTo>
                    <a:pt x="6132" y="1000"/>
                    <a:pt x="8633" y="584"/>
                    <a:pt x="11085" y="286"/>
                  </a:cubicBezTo>
                  <a:lnTo>
                    <a:pt x="10454" y="0"/>
                  </a:ln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16"/>
            <p:cNvSpPr/>
            <p:nvPr/>
          </p:nvSpPr>
          <p:spPr>
            <a:xfrm>
              <a:off x="4657725" y="3686600"/>
              <a:ext cx="264925" cy="150050"/>
            </a:xfrm>
            <a:custGeom>
              <a:avLst/>
              <a:gdLst/>
              <a:ahLst/>
              <a:cxnLst/>
              <a:rect l="l" t="t" r="r" b="b"/>
              <a:pathLst>
                <a:path w="10597" h="6002" extrusionOk="0">
                  <a:moveTo>
                    <a:pt x="9751" y="0"/>
                  </a:moveTo>
                  <a:cubicBezTo>
                    <a:pt x="7537" y="107"/>
                    <a:pt x="5310" y="227"/>
                    <a:pt x="3167" y="810"/>
                  </a:cubicBezTo>
                  <a:cubicBezTo>
                    <a:pt x="2691" y="929"/>
                    <a:pt x="2226" y="1072"/>
                    <a:pt x="1810" y="1334"/>
                  </a:cubicBezTo>
                  <a:cubicBezTo>
                    <a:pt x="1072" y="1774"/>
                    <a:pt x="560" y="2560"/>
                    <a:pt x="298" y="3394"/>
                  </a:cubicBezTo>
                  <a:cubicBezTo>
                    <a:pt x="24" y="4227"/>
                    <a:pt x="0" y="5120"/>
                    <a:pt x="60" y="6001"/>
                  </a:cubicBezTo>
                  <a:cubicBezTo>
                    <a:pt x="417" y="4156"/>
                    <a:pt x="1762" y="2620"/>
                    <a:pt x="3405" y="1715"/>
                  </a:cubicBezTo>
                  <a:cubicBezTo>
                    <a:pt x="5036" y="822"/>
                    <a:pt x="6929" y="500"/>
                    <a:pt x="8811" y="441"/>
                  </a:cubicBezTo>
                  <a:cubicBezTo>
                    <a:pt x="9018" y="433"/>
                    <a:pt x="9225" y="427"/>
                    <a:pt x="9433" y="427"/>
                  </a:cubicBezTo>
                  <a:cubicBezTo>
                    <a:pt x="9821" y="427"/>
                    <a:pt x="10209" y="446"/>
                    <a:pt x="10597" y="500"/>
                  </a:cubicBezTo>
                  <a:lnTo>
                    <a:pt x="9751" y="0"/>
                  </a:ln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16"/>
            <p:cNvSpPr/>
            <p:nvPr/>
          </p:nvSpPr>
          <p:spPr>
            <a:xfrm>
              <a:off x="4769625" y="3320475"/>
              <a:ext cx="127125" cy="377750"/>
            </a:xfrm>
            <a:custGeom>
              <a:avLst/>
              <a:gdLst/>
              <a:ahLst/>
              <a:cxnLst/>
              <a:rect l="l" t="t" r="r" b="b"/>
              <a:pathLst>
                <a:path w="5085" h="15110" extrusionOk="0">
                  <a:moveTo>
                    <a:pt x="2453" y="1"/>
                  </a:moveTo>
                  <a:lnTo>
                    <a:pt x="2453" y="1"/>
                  </a:lnTo>
                  <a:cubicBezTo>
                    <a:pt x="1977" y="84"/>
                    <a:pt x="1560" y="382"/>
                    <a:pt x="1203" y="703"/>
                  </a:cubicBezTo>
                  <a:cubicBezTo>
                    <a:pt x="798" y="1072"/>
                    <a:pt x="429" y="1489"/>
                    <a:pt x="215" y="2001"/>
                  </a:cubicBezTo>
                  <a:cubicBezTo>
                    <a:pt x="60" y="2382"/>
                    <a:pt x="13" y="2822"/>
                    <a:pt x="13" y="3239"/>
                  </a:cubicBezTo>
                  <a:cubicBezTo>
                    <a:pt x="1" y="4394"/>
                    <a:pt x="275" y="5537"/>
                    <a:pt x="632" y="6656"/>
                  </a:cubicBezTo>
                  <a:cubicBezTo>
                    <a:pt x="1506" y="9385"/>
                    <a:pt x="2809" y="11980"/>
                    <a:pt x="4482" y="14305"/>
                  </a:cubicBezTo>
                  <a:lnTo>
                    <a:pt x="4482" y="14305"/>
                  </a:lnTo>
                  <a:cubicBezTo>
                    <a:pt x="4477" y="14291"/>
                    <a:pt x="4471" y="14278"/>
                    <a:pt x="4466" y="14264"/>
                  </a:cubicBezTo>
                  <a:cubicBezTo>
                    <a:pt x="3513" y="12002"/>
                    <a:pt x="2596" y="9704"/>
                    <a:pt x="1727" y="7406"/>
                  </a:cubicBezTo>
                  <a:cubicBezTo>
                    <a:pt x="1572" y="7002"/>
                    <a:pt x="1430" y="6609"/>
                    <a:pt x="1334" y="6192"/>
                  </a:cubicBezTo>
                  <a:cubicBezTo>
                    <a:pt x="1263" y="5775"/>
                    <a:pt x="1239" y="5358"/>
                    <a:pt x="1251" y="4930"/>
                  </a:cubicBezTo>
                  <a:cubicBezTo>
                    <a:pt x="1275" y="3549"/>
                    <a:pt x="1620" y="2191"/>
                    <a:pt x="2227" y="953"/>
                  </a:cubicBezTo>
                  <a:cubicBezTo>
                    <a:pt x="2382" y="655"/>
                    <a:pt x="2537" y="334"/>
                    <a:pt x="2453" y="1"/>
                  </a:cubicBezTo>
                  <a:close/>
                  <a:moveTo>
                    <a:pt x="4482" y="14305"/>
                  </a:moveTo>
                  <a:lnTo>
                    <a:pt x="4482" y="14305"/>
                  </a:lnTo>
                  <a:cubicBezTo>
                    <a:pt x="4602" y="14592"/>
                    <a:pt x="4753" y="14892"/>
                    <a:pt x="5002" y="15062"/>
                  </a:cubicBezTo>
                  <a:lnTo>
                    <a:pt x="5002" y="15062"/>
                  </a:lnTo>
                  <a:cubicBezTo>
                    <a:pt x="5002" y="15062"/>
                    <a:pt x="5002" y="15062"/>
                    <a:pt x="5001" y="15062"/>
                  </a:cubicBezTo>
                  <a:lnTo>
                    <a:pt x="5013" y="15069"/>
                  </a:lnTo>
                  <a:lnTo>
                    <a:pt x="5013" y="15069"/>
                  </a:lnTo>
                  <a:cubicBezTo>
                    <a:pt x="5029" y="15079"/>
                    <a:pt x="5045" y="15089"/>
                    <a:pt x="5061" y="15098"/>
                  </a:cubicBezTo>
                  <a:cubicBezTo>
                    <a:pt x="5065" y="15101"/>
                    <a:pt x="5069" y="15102"/>
                    <a:pt x="5071" y="15102"/>
                  </a:cubicBezTo>
                  <a:cubicBezTo>
                    <a:pt x="5071" y="15102"/>
                    <a:pt x="5071" y="15102"/>
                    <a:pt x="5071" y="15102"/>
                  </a:cubicBezTo>
                  <a:lnTo>
                    <a:pt x="5071" y="15102"/>
                  </a:lnTo>
                  <a:lnTo>
                    <a:pt x="5085" y="15110"/>
                  </a:lnTo>
                  <a:cubicBezTo>
                    <a:pt x="5080" y="15104"/>
                    <a:pt x="5076" y="15098"/>
                    <a:pt x="5071" y="15092"/>
                  </a:cubicBezTo>
                  <a:lnTo>
                    <a:pt x="5071" y="15092"/>
                  </a:lnTo>
                  <a:cubicBezTo>
                    <a:pt x="5069" y="15087"/>
                    <a:pt x="5064" y="15081"/>
                    <a:pt x="5058" y="15076"/>
                  </a:cubicBezTo>
                  <a:lnTo>
                    <a:pt x="5058" y="15076"/>
                  </a:lnTo>
                  <a:cubicBezTo>
                    <a:pt x="4862" y="14822"/>
                    <a:pt x="4670" y="14565"/>
                    <a:pt x="4482" y="14305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16"/>
            <p:cNvSpPr/>
            <p:nvPr/>
          </p:nvSpPr>
          <p:spPr>
            <a:xfrm>
              <a:off x="4609200" y="3630750"/>
              <a:ext cx="222375" cy="113625"/>
            </a:xfrm>
            <a:custGeom>
              <a:avLst/>
              <a:gdLst/>
              <a:ahLst/>
              <a:cxnLst/>
              <a:rect l="l" t="t" r="r" b="b"/>
              <a:pathLst>
                <a:path w="8895" h="4545" extrusionOk="0">
                  <a:moveTo>
                    <a:pt x="6110" y="0"/>
                  </a:moveTo>
                  <a:cubicBezTo>
                    <a:pt x="5569" y="0"/>
                    <a:pt x="4906" y="29"/>
                    <a:pt x="4167" y="175"/>
                  </a:cubicBezTo>
                  <a:cubicBezTo>
                    <a:pt x="3108" y="365"/>
                    <a:pt x="2382" y="508"/>
                    <a:pt x="1727" y="972"/>
                  </a:cubicBezTo>
                  <a:cubicBezTo>
                    <a:pt x="608" y="1758"/>
                    <a:pt x="0" y="3211"/>
                    <a:pt x="203" y="4544"/>
                  </a:cubicBezTo>
                  <a:cubicBezTo>
                    <a:pt x="750" y="2889"/>
                    <a:pt x="2143" y="1579"/>
                    <a:pt x="3763" y="960"/>
                  </a:cubicBezTo>
                  <a:cubicBezTo>
                    <a:pt x="4713" y="593"/>
                    <a:pt x="5721" y="431"/>
                    <a:pt x="6733" y="431"/>
                  </a:cubicBezTo>
                  <a:cubicBezTo>
                    <a:pt x="7457" y="431"/>
                    <a:pt x="8184" y="514"/>
                    <a:pt x="8894" y="663"/>
                  </a:cubicBezTo>
                  <a:lnTo>
                    <a:pt x="8466" y="139"/>
                  </a:lnTo>
                  <a:cubicBezTo>
                    <a:pt x="8037" y="79"/>
                    <a:pt x="7418" y="20"/>
                    <a:pt x="6680" y="8"/>
                  </a:cubicBezTo>
                  <a:cubicBezTo>
                    <a:pt x="6510" y="5"/>
                    <a:pt x="6319" y="0"/>
                    <a:pt x="6110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16"/>
            <p:cNvSpPr/>
            <p:nvPr/>
          </p:nvSpPr>
          <p:spPr>
            <a:xfrm>
              <a:off x="4705925" y="3356825"/>
              <a:ext cx="112550" cy="289025"/>
            </a:xfrm>
            <a:custGeom>
              <a:avLst/>
              <a:gdLst/>
              <a:ahLst/>
              <a:cxnLst/>
              <a:rect l="l" t="t" r="r" b="b"/>
              <a:pathLst>
                <a:path w="4502" h="11561" extrusionOk="0">
                  <a:moveTo>
                    <a:pt x="1292" y="1"/>
                  </a:moveTo>
                  <a:cubicBezTo>
                    <a:pt x="1273" y="1"/>
                    <a:pt x="417" y="1087"/>
                    <a:pt x="191" y="2238"/>
                  </a:cubicBezTo>
                  <a:cubicBezTo>
                    <a:pt x="60" y="2869"/>
                    <a:pt x="1" y="3857"/>
                    <a:pt x="691" y="5809"/>
                  </a:cubicBezTo>
                  <a:cubicBezTo>
                    <a:pt x="1108" y="7000"/>
                    <a:pt x="1894" y="8786"/>
                    <a:pt x="3406" y="10727"/>
                  </a:cubicBezTo>
                  <a:lnTo>
                    <a:pt x="4501" y="11560"/>
                  </a:lnTo>
                  <a:cubicBezTo>
                    <a:pt x="2323" y="8786"/>
                    <a:pt x="1072" y="5321"/>
                    <a:pt x="953" y="1809"/>
                  </a:cubicBezTo>
                  <a:cubicBezTo>
                    <a:pt x="941" y="1178"/>
                    <a:pt x="953" y="547"/>
                    <a:pt x="1287" y="11"/>
                  </a:cubicBezTo>
                  <a:cubicBezTo>
                    <a:pt x="1291" y="4"/>
                    <a:pt x="1293" y="1"/>
                    <a:pt x="1292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16"/>
            <p:cNvSpPr/>
            <p:nvPr/>
          </p:nvSpPr>
          <p:spPr>
            <a:xfrm>
              <a:off x="4565725" y="3580925"/>
              <a:ext cx="185775" cy="94675"/>
            </a:xfrm>
            <a:custGeom>
              <a:avLst/>
              <a:gdLst/>
              <a:ahLst/>
              <a:cxnLst/>
              <a:rect l="l" t="t" r="r" b="b"/>
              <a:pathLst>
                <a:path w="7431" h="3787" extrusionOk="0">
                  <a:moveTo>
                    <a:pt x="6978" y="1"/>
                  </a:moveTo>
                  <a:cubicBezTo>
                    <a:pt x="6168" y="12"/>
                    <a:pt x="4168" y="48"/>
                    <a:pt x="2263" y="227"/>
                  </a:cubicBezTo>
                  <a:cubicBezTo>
                    <a:pt x="1930" y="251"/>
                    <a:pt x="1394" y="346"/>
                    <a:pt x="858" y="715"/>
                  </a:cubicBezTo>
                  <a:cubicBezTo>
                    <a:pt x="382" y="1060"/>
                    <a:pt x="84" y="1620"/>
                    <a:pt x="37" y="2203"/>
                  </a:cubicBezTo>
                  <a:cubicBezTo>
                    <a:pt x="1" y="2787"/>
                    <a:pt x="239" y="3382"/>
                    <a:pt x="668" y="3787"/>
                  </a:cubicBezTo>
                  <a:cubicBezTo>
                    <a:pt x="382" y="3037"/>
                    <a:pt x="727" y="2179"/>
                    <a:pt x="1323" y="1656"/>
                  </a:cubicBezTo>
                  <a:cubicBezTo>
                    <a:pt x="1906" y="1132"/>
                    <a:pt x="2692" y="894"/>
                    <a:pt x="3466" y="715"/>
                  </a:cubicBezTo>
                  <a:cubicBezTo>
                    <a:pt x="4547" y="467"/>
                    <a:pt x="5653" y="343"/>
                    <a:pt x="6764" y="343"/>
                  </a:cubicBezTo>
                  <a:cubicBezTo>
                    <a:pt x="6986" y="343"/>
                    <a:pt x="7208" y="348"/>
                    <a:pt x="7430" y="358"/>
                  </a:cubicBezTo>
                  <a:lnTo>
                    <a:pt x="6978" y="1"/>
                  </a:ln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6"/>
            <p:cNvSpPr/>
            <p:nvPr/>
          </p:nvSpPr>
          <p:spPr>
            <a:xfrm>
              <a:off x="4648200" y="3341025"/>
              <a:ext cx="88425" cy="235450"/>
            </a:xfrm>
            <a:custGeom>
              <a:avLst/>
              <a:gdLst/>
              <a:ahLst/>
              <a:cxnLst/>
              <a:rect l="l" t="t" r="r" b="b"/>
              <a:pathLst>
                <a:path w="3537" h="9418" extrusionOk="0">
                  <a:moveTo>
                    <a:pt x="1441" y="0"/>
                  </a:moveTo>
                  <a:cubicBezTo>
                    <a:pt x="607" y="429"/>
                    <a:pt x="131" y="1369"/>
                    <a:pt x="60" y="2310"/>
                  </a:cubicBezTo>
                  <a:cubicBezTo>
                    <a:pt x="0" y="3251"/>
                    <a:pt x="286" y="4167"/>
                    <a:pt x="643" y="5037"/>
                  </a:cubicBezTo>
                  <a:cubicBezTo>
                    <a:pt x="1263" y="6491"/>
                    <a:pt x="2114" y="7849"/>
                    <a:pt x="3170" y="9025"/>
                  </a:cubicBezTo>
                  <a:lnTo>
                    <a:pt x="3170" y="9025"/>
                  </a:lnTo>
                  <a:lnTo>
                    <a:pt x="2357" y="7120"/>
                  </a:lnTo>
                  <a:cubicBezTo>
                    <a:pt x="1703" y="5596"/>
                    <a:pt x="1048" y="3989"/>
                    <a:pt x="1203" y="2334"/>
                  </a:cubicBezTo>
                  <a:cubicBezTo>
                    <a:pt x="1286" y="1548"/>
                    <a:pt x="1548" y="774"/>
                    <a:pt x="1441" y="0"/>
                  </a:cubicBezTo>
                  <a:close/>
                  <a:moveTo>
                    <a:pt x="3170" y="9025"/>
                  </a:moveTo>
                  <a:lnTo>
                    <a:pt x="3286" y="9299"/>
                  </a:lnTo>
                  <a:lnTo>
                    <a:pt x="3536" y="9418"/>
                  </a:lnTo>
                  <a:cubicBezTo>
                    <a:pt x="3411" y="9290"/>
                    <a:pt x="3289" y="9159"/>
                    <a:pt x="3170" y="9025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6"/>
            <p:cNvSpPr/>
            <p:nvPr/>
          </p:nvSpPr>
          <p:spPr>
            <a:xfrm>
              <a:off x="4555025" y="3524250"/>
              <a:ext cx="141400" cy="59500"/>
            </a:xfrm>
            <a:custGeom>
              <a:avLst/>
              <a:gdLst/>
              <a:ahLst/>
              <a:cxnLst/>
              <a:rect l="l" t="t" r="r" b="b"/>
              <a:pathLst>
                <a:path w="5656" h="2380" extrusionOk="0">
                  <a:moveTo>
                    <a:pt x="2838" y="0"/>
                  </a:moveTo>
                  <a:cubicBezTo>
                    <a:pt x="2610" y="0"/>
                    <a:pt x="2370" y="20"/>
                    <a:pt x="2120" y="65"/>
                  </a:cubicBezTo>
                  <a:cubicBezTo>
                    <a:pt x="1703" y="148"/>
                    <a:pt x="643" y="339"/>
                    <a:pt x="369" y="994"/>
                  </a:cubicBezTo>
                  <a:cubicBezTo>
                    <a:pt x="298" y="1172"/>
                    <a:pt x="191" y="1541"/>
                    <a:pt x="131" y="1815"/>
                  </a:cubicBezTo>
                  <a:cubicBezTo>
                    <a:pt x="0" y="2315"/>
                    <a:pt x="24" y="2363"/>
                    <a:pt x="36" y="2375"/>
                  </a:cubicBezTo>
                  <a:cubicBezTo>
                    <a:pt x="42" y="2378"/>
                    <a:pt x="48" y="2380"/>
                    <a:pt x="54" y="2380"/>
                  </a:cubicBezTo>
                  <a:cubicBezTo>
                    <a:pt x="189" y="2380"/>
                    <a:pt x="545" y="1713"/>
                    <a:pt x="1215" y="1339"/>
                  </a:cubicBezTo>
                  <a:cubicBezTo>
                    <a:pt x="1429" y="1220"/>
                    <a:pt x="1727" y="1101"/>
                    <a:pt x="2798" y="1041"/>
                  </a:cubicBezTo>
                  <a:cubicBezTo>
                    <a:pt x="3119" y="1023"/>
                    <a:pt x="3418" y="1017"/>
                    <a:pt x="3693" y="1017"/>
                  </a:cubicBezTo>
                  <a:cubicBezTo>
                    <a:pt x="4437" y="1017"/>
                    <a:pt x="5005" y="1065"/>
                    <a:pt x="5334" y="1065"/>
                  </a:cubicBezTo>
                  <a:cubicBezTo>
                    <a:pt x="5530" y="1065"/>
                    <a:pt x="5641" y="1048"/>
                    <a:pt x="5656" y="994"/>
                  </a:cubicBezTo>
                  <a:cubicBezTo>
                    <a:pt x="5656" y="958"/>
                    <a:pt x="5656" y="886"/>
                    <a:pt x="5203" y="660"/>
                  </a:cubicBezTo>
                  <a:cubicBezTo>
                    <a:pt x="4676" y="406"/>
                    <a:pt x="3877" y="0"/>
                    <a:pt x="2838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6"/>
            <p:cNvSpPr/>
            <p:nvPr/>
          </p:nvSpPr>
          <p:spPr>
            <a:xfrm>
              <a:off x="4609200" y="3355900"/>
              <a:ext cx="53600" cy="157775"/>
            </a:xfrm>
            <a:custGeom>
              <a:avLst/>
              <a:gdLst/>
              <a:ahLst/>
              <a:cxnLst/>
              <a:rect l="l" t="t" r="r" b="b"/>
              <a:pathLst>
                <a:path w="2144" h="6311" extrusionOk="0">
                  <a:moveTo>
                    <a:pt x="1143" y="0"/>
                  </a:moveTo>
                  <a:lnTo>
                    <a:pt x="1143" y="0"/>
                  </a:lnTo>
                  <a:cubicBezTo>
                    <a:pt x="631" y="215"/>
                    <a:pt x="274" y="715"/>
                    <a:pt x="131" y="1263"/>
                  </a:cubicBezTo>
                  <a:cubicBezTo>
                    <a:pt x="0" y="1822"/>
                    <a:pt x="60" y="2382"/>
                    <a:pt x="191" y="2929"/>
                  </a:cubicBezTo>
                  <a:cubicBezTo>
                    <a:pt x="429" y="3930"/>
                    <a:pt x="881" y="4870"/>
                    <a:pt x="1500" y="5656"/>
                  </a:cubicBezTo>
                  <a:lnTo>
                    <a:pt x="1155" y="5382"/>
                  </a:lnTo>
                  <a:lnTo>
                    <a:pt x="1155" y="5382"/>
                  </a:lnTo>
                  <a:cubicBezTo>
                    <a:pt x="1429" y="5751"/>
                    <a:pt x="1751" y="6061"/>
                    <a:pt x="2143" y="6311"/>
                  </a:cubicBezTo>
                  <a:cubicBezTo>
                    <a:pt x="1429" y="5477"/>
                    <a:pt x="1060" y="4394"/>
                    <a:pt x="941" y="3287"/>
                  </a:cubicBezTo>
                  <a:cubicBezTo>
                    <a:pt x="822" y="2191"/>
                    <a:pt x="953" y="1084"/>
                    <a:pt x="1143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6"/>
            <p:cNvSpPr/>
            <p:nvPr/>
          </p:nvSpPr>
          <p:spPr>
            <a:xfrm>
              <a:off x="4536575" y="3494600"/>
              <a:ext cx="106875" cy="54800"/>
            </a:xfrm>
            <a:custGeom>
              <a:avLst/>
              <a:gdLst/>
              <a:ahLst/>
              <a:cxnLst/>
              <a:rect l="l" t="t" r="r" b="b"/>
              <a:pathLst>
                <a:path w="4275" h="2192" extrusionOk="0">
                  <a:moveTo>
                    <a:pt x="1548" y="1"/>
                  </a:moveTo>
                  <a:cubicBezTo>
                    <a:pt x="1298" y="1"/>
                    <a:pt x="1048" y="1"/>
                    <a:pt x="822" y="84"/>
                  </a:cubicBezTo>
                  <a:cubicBezTo>
                    <a:pt x="441" y="215"/>
                    <a:pt x="167" y="584"/>
                    <a:pt x="84" y="989"/>
                  </a:cubicBezTo>
                  <a:cubicBezTo>
                    <a:pt x="0" y="1394"/>
                    <a:pt x="84" y="1822"/>
                    <a:pt x="262" y="2192"/>
                  </a:cubicBezTo>
                  <a:cubicBezTo>
                    <a:pt x="465" y="1406"/>
                    <a:pt x="1119" y="798"/>
                    <a:pt x="1881" y="501"/>
                  </a:cubicBezTo>
                  <a:cubicBezTo>
                    <a:pt x="2392" y="301"/>
                    <a:pt x="2930" y="225"/>
                    <a:pt x="3473" y="225"/>
                  </a:cubicBezTo>
                  <a:cubicBezTo>
                    <a:pt x="3740" y="225"/>
                    <a:pt x="4008" y="243"/>
                    <a:pt x="4275" y="275"/>
                  </a:cubicBezTo>
                  <a:lnTo>
                    <a:pt x="4072" y="215"/>
                  </a:lnTo>
                  <a:cubicBezTo>
                    <a:pt x="3239" y="108"/>
                    <a:pt x="2405" y="37"/>
                    <a:pt x="1548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6"/>
            <p:cNvSpPr/>
            <p:nvPr/>
          </p:nvSpPr>
          <p:spPr>
            <a:xfrm>
              <a:off x="4532700" y="3459825"/>
              <a:ext cx="89325" cy="25875"/>
            </a:xfrm>
            <a:custGeom>
              <a:avLst/>
              <a:gdLst/>
              <a:ahLst/>
              <a:cxnLst/>
              <a:rect l="l" t="t" r="r" b="b"/>
              <a:pathLst>
                <a:path w="3573" h="1035" extrusionOk="0">
                  <a:moveTo>
                    <a:pt x="1339" y="0"/>
                  </a:moveTo>
                  <a:cubicBezTo>
                    <a:pt x="1242" y="0"/>
                    <a:pt x="1145" y="7"/>
                    <a:pt x="1048" y="23"/>
                  </a:cubicBezTo>
                  <a:cubicBezTo>
                    <a:pt x="512" y="106"/>
                    <a:pt x="12" y="499"/>
                    <a:pt x="0" y="1035"/>
                  </a:cubicBezTo>
                  <a:cubicBezTo>
                    <a:pt x="590" y="604"/>
                    <a:pt x="1322" y="384"/>
                    <a:pt x="2054" y="384"/>
                  </a:cubicBezTo>
                  <a:cubicBezTo>
                    <a:pt x="2577" y="384"/>
                    <a:pt x="3101" y="497"/>
                    <a:pt x="3572" y="725"/>
                  </a:cubicBezTo>
                  <a:lnTo>
                    <a:pt x="3215" y="463"/>
                  </a:lnTo>
                  <a:cubicBezTo>
                    <a:pt x="3001" y="404"/>
                    <a:pt x="2810" y="320"/>
                    <a:pt x="2596" y="261"/>
                  </a:cubicBezTo>
                  <a:cubicBezTo>
                    <a:pt x="2198" y="134"/>
                    <a:pt x="1768" y="0"/>
                    <a:pt x="1339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6"/>
            <p:cNvSpPr/>
            <p:nvPr/>
          </p:nvSpPr>
          <p:spPr>
            <a:xfrm>
              <a:off x="4582100" y="3380300"/>
              <a:ext cx="18775" cy="73850"/>
            </a:xfrm>
            <a:custGeom>
              <a:avLst/>
              <a:gdLst/>
              <a:ahLst/>
              <a:cxnLst/>
              <a:rect l="l" t="t" r="r" b="b"/>
              <a:pathLst>
                <a:path w="751" h="2954" extrusionOk="0">
                  <a:moveTo>
                    <a:pt x="691" y="1"/>
                  </a:moveTo>
                  <a:lnTo>
                    <a:pt x="691" y="1"/>
                  </a:lnTo>
                  <a:cubicBezTo>
                    <a:pt x="370" y="144"/>
                    <a:pt x="144" y="465"/>
                    <a:pt x="72" y="822"/>
                  </a:cubicBezTo>
                  <a:cubicBezTo>
                    <a:pt x="1" y="1168"/>
                    <a:pt x="37" y="1537"/>
                    <a:pt x="120" y="1882"/>
                  </a:cubicBezTo>
                  <a:cubicBezTo>
                    <a:pt x="179" y="2144"/>
                    <a:pt x="251" y="2406"/>
                    <a:pt x="334" y="2668"/>
                  </a:cubicBezTo>
                  <a:lnTo>
                    <a:pt x="751" y="2954"/>
                  </a:lnTo>
                  <a:cubicBezTo>
                    <a:pt x="620" y="2775"/>
                    <a:pt x="525" y="2549"/>
                    <a:pt x="453" y="2323"/>
                  </a:cubicBezTo>
                  <a:cubicBezTo>
                    <a:pt x="370" y="2001"/>
                    <a:pt x="394" y="1644"/>
                    <a:pt x="418" y="1299"/>
                  </a:cubicBezTo>
                  <a:cubicBezTo>
                    <a:pt x="429" y="1156"/>
                    <a:pt x="429" y="1001"/>
                    <a:pt x="453" y="858"/>
                  </a:cubicBezTo>
                  <a:cubicBezTo>
                    <a:pt x="501" y="560"/>
                    <a:pt x="572" y="275"/>
                    <a:pt x="691" y="1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6"/>
            <p:cNvSpPr/>
            <p:nvPr/>
          </p:nvSpPr>
          <p:spPr>
            <a:xfrm>
              <a:off x="4533900" y="3432550"/>
              <a:ext cx="58650" cy="17950"/>
            </a:xfrm>
            <a:custGeom>
              <a:avLst/>
              <a:gdLst/>
              <a:ahLst/>
              <a:cxnLst/>
              <a:rect l="l" t="t" r="r" b="b"/>
              <a:pathLst>
                <a:path w="2346" h="718" extrusionOk="0">
                  <a:moveTo>
                    <a:pt x="1198" y="0"/>
                  </a:moveTo>
                  <a:cubicBezTo>
                    <a:pt x="782" y="0"/>
                    <a:pt x="367" y="237"/>
                    <a:pt x="83" y="554"/>
                  </a:cubicBezTo>
                  <a:cubicBezTo>
                    <a:pt x="36" y="578"/>
                    <a:pt x="0" y="637"/>
                    <a:pt x="36" y="685"/>
                  </a:cubicBezTo>
                  <a:cubicBezTo>
                    <a:pt x="54" y="709"/>
                    <a:pt x="80" y="718"/>
                    <a:pt x="109" y="718"/>
                  </a:cubicBezTo>
                  <a:cubicBezTo>
                    <a:pt x="137" y="718"/>
                    <a:pt x="167" y="709"/>
                    <a:pt x="191" y="697"/>
                  </a:cubicBezTo>
                  <a:cubicBezTo>
                    <a:pt x="624" y="545"/>
                    <a:pt x="1088" y="465"/>
                    <a:pt x="1552" y="465"/>
                  </a:cubicBezTo>
                  <a:cubicBezTo>
                    <a:pt x="1814" y="465"/>
                    <a:pt x="2076" y="491"/>
                    <a:pt x="2334" y="542"/>
                  </a:cubicBezTo>
                  <a:lnTo>
                    <a:pt x="2346" y="483"/>
                  </a:lnTo>
                  <a:cubicBezTo>
                    <a:pt x="2024" y="256"/>
                    <a:pt x="1691" y="30"/>
                    <a:pt x="1310" y="6"/>
                  </a:cubicBezTo>
                  <a:cubicBezTo>
                    <a:pt x="1272" y="2"/>
                    <a:pt x="1235" y="0"/>
                    <a:pt x="1198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16"/>
            <p:cNvSpPr/>
            <p:nvPr/>
          </p:nvSpPr>
          <p:spPr>
            <a:xfrm>
              <a:off x="4552950" y="3400550"/>
              <a:ext cx="626875" cy="408100"/>
            </a:xfrm>
            <a:custGeom>
              <a:avLst/>
              <a:gdLst/>
              <a:ahLst/>
              <a:cxnLst/>
              <a:rect l="l" t="t" r="r" b="b"/>
              <a:pathLst>
                <a:path w="25075" h="16324" extrusionOk="0">
                  <a:moveTo>
                    <a:pt x="0" y="0"/>
                  </a:moveTo>
                  <a:cubicBezTo>
                    <a:pt x="1524" y="2024"/>
                    <a:pt x="3250" y="3906"/>
                    <a:pt x="5144" y="5644"/>
                  </a:cubicBezTo>
                  <a:cubicBezTo>
                    <a:pt x="6072" y="6501"/>
                    <a:pt x="7060" y="7323"/>
                    <a:pt x="8061" y="8097"/>
                  </a:cubicBezTo>
                  <a:cubicBezTo>
                    <a:pt x="8561" y="8478"/>
                    <a:pt x="9061" y="8871"/>
                    <a:pt x="9585" y="9228"/>
                  </a:cubicBezTo>
                  <a:cubicBezTo>
                    <a:pt x="9858" y="9406"/>
                    <a:pt x="10108" y="9597"/>
                    <a:pt x="10370" y="9775"/>
                  </a:cubicBezTo>
                  <a:lnTo>
                    <a:pt x="11168" y="10311"/>
                  </a:lnTo>
                  <a:cubicBezTo>
                    <a:pt x="13311" y="11680"/>
                    <a:pt x="15538" y="12907"/>
                    <a:pt x="17871" y="13919"/>
                  </a:cubicBezTo>
                  <a:cubicBezTo>
                    <a:pt x="20193" y="14931"/>
                    <a:pt x="22610" y="15752"/>
                    <a:pt x="25075" y="16324"/>
                  </a:cubicBezTo>
                  <a:cubicBezTo>
                    <a:pt x="22693" y="15455"/>
                    <a:pt x="20372" y="14478"/>
                    <a:pt x="18109" y="13383"/>
                  </a:cubicBezTo>
                  <a:cubicBezTo>
                    <a:pt x="17550" y="13109"/>
                    <a:pt x="17002" y="12812"/>
                    <a:pt x="16431" y="12538"/>
                  </a:cubicBezTo>
                  <a:cubicBezTo>
                    <a:pt x="16157" y="12383"/>
                    <a:pt x="15883" y="12240"/>
                    <a:pt x="15597" y="12085"/>
                  </a:cubicBezTo>
                  <a:lnTo>
                    <a:pt x="15180" y="11859"/>
                  </a:lnTo>
                  <a:lnTo>
                    <a:pt x="14788" y="11621"/>
                  </a:lnTo>
                  <a:cubicBezTo>
                    <a:pt x="13680" y="11014"/>
                    <a:pt x="12621" y="10359"/>
                    <a:pt x="11573" y="9680"/>
                  </a:cubicBezTo>
                  <a:lnTo>
                    <a:pt x="10775" y="9156"/>
                  </a:lnTo>
                  <a:cubicBezTo>
                    <a:pt x="10513" y="8978"/>
                    <a:pt x="10263" y="8799"/>
                    <a:pt x="10001" y="8621"/>
                  </a:cubicBezTo>
                  <a:cubicBezTo>
                    <a:pt x="9489" y="8263"/>
                    <a:pt x="8977" y="7894"/>
                    <a:pt x="8477" y="7513"/>
                  </a:cubicBezTo>
                  <a:cubicBezTo>
                    <a:pt x="7441" y="6775"/>
                    <a:pt x="6477" y="5977"/>
                    <a:pt x="5513" y="5180"/>
                  </a:cubicBezTo>
                  <a:cubicBezTo>
                    <a:pt x="3572" y="3560"/>
                    <a:pt x="1762" y="1834"/>
                    <a:pt x="0" y="0"/>
                  </a:cubicBezTo>
                  <a:close/>
                </a:path>
              </a:pathLst>
            </a:custGeom>
            <a:solidFill>
              <a:srgbClr val="A7A2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2" name="Google Shape;1002;p16"/>
          <p:cNvGrpSpPr/>
          <p:nvPr/>
        </p:nvGrpSpPr>
        <p:grpSpPr>
          <a:xfrm>
            <a:off x="-274198" y="-6259"/>
            <a:ext cx="1159289" cy="1091309"/>
            <a:chOff x="3611750" y="1496100"/>
            <a:chExt cx="821550" cy="773375"/>
          </a:xfrm>
        </p:grpSpPr>
        <p:sp>
          <p:nvSpPr>
            <p:cNvPr id="1003" name="Google Shape;1003;p16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16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16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16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16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16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16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16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16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16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6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6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6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6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6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16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16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0" name="Google Shape;1020;p16"/>
          <p:cNvGrpSpPr/>
          <p:nvPr/>
        </p:nvGrpSpPr>
        <p:grpSpPr>
          <a:xfrm>
            <a:off x="8460271" y="3044335"/>
            <a:ext cx="947638" cy="1717592"/>
            <a:chOff x="5329525" y="1305350"/>
            <a:chExt cx="595325" cy="1079025"/>
          </a:xfrm>
        </p:grpSpPr>
        <p:sp>
          <p:nvSpPr>
            <p:cNvPr id="1021" name="Google Shape;1021;p16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16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16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16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16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16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16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16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16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16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4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4" name="Google Shape;1484;p25"/>
          <p:cNvGrpSpPr/>
          <p:nvPr/>
        </p:nvGrpSpPr>
        <p:grpSpPr>
          <a:xfrm rot="-430491" flipH="1">
            <a:off x="-493316" y="2096777"/>
            <a:ext cx="1859413" cy="3370180"/>
            <a:chOff x="5329525" y="1305350"/>
            <a:chExt cx="595325" cy="1079025"/>
          </a:xfrm>
        </p:grpSpPr>
        <p:sp>
          <p:nvSpPr>
            <p:cNvPr id="1485" name="Google Shape;1485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5" name="Google Shape;1495;p25"/>
          <p:cNvGrpSpPr/>
          <p:nvPr/>
        </p:nvGrpSpPr>
        <p:grpSpPr>
          <a:xfrm rot="-2552483">
            <a:off x="297150" y="2322512"/>
            <a:ext cx="1232522" cy="2233943"/>
            <a:chOff x="5329525" y="1305350"/>
            <a:chExt cx="595325" cy="1079025"/>
          </a:xfrm>
        </p:grpSpPr>
        <p:sp>
          <p:nvSpPr>
            <p:cNvPr id="1496" name="Google Shape;1496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6" name="Google Shape;1506;p25"/>
          <p:cNvGrpSpPr/>
          <p:nvPr/>
        </p:nvGrpSpPr>
        <p:grpSpPr>
          <a:xfrm rot="-362166" flipH="1">
            <a:off x="7546946" y="-173674"/>
            <a:ext cx="1232488" cy="2233882"/>
            <a:chOff x="5329525" y="1305350"/>
            <a:chExt cx="595325" cy="1079025"/>
          </a:xfrm>
        </p:grpSpPr>
        <p:sp>
          <p:nvSpPr>
            <p:cNvPr id="1507" name="Google Shape;1507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7" name="Google Shape;1517;p25"/>
          <p:cNvGrpSpPr/>
          <p:nvPr/>
        </p:nvGrpSpPr>
        <p:grpSpPr>
          <a:xfrm rot="-2484274">
            <a:off x="7805064" y="-873896"/>
            <a:ext cx="1859413" cy="3370180"/>
            <a:chOff x="5329525" y="1305350"/>
            <a:chExt cx="595325" cy="1079025"/>
          </a:xfrm>
        </p:grpSpPr>
        <p:sp>
          <p:nvSpPr>
            <p:cNvPr id="1518" name="Google Shape;1518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Quintessential"/>
              <a:buNone/>
              <a:defRPr sz="28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8" r:id="rId4"/>
    <p:sldLayoutId id="2147483661" r:id="rId5"/>
    <p:sldLayoutId id="2147483662" r:id="rId6"/>
    <p:sldLayoutId id="2147483670" r:id="rId7"/>
    <p:sldLayoutId id="214748367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8"/>
          <p:cNvSpPr txBox="1">
            <a:spLocks noGrp="1"/>
          </p:cNvSpPr>
          <p:nvPr>
            <p:ph type="ctrTitle"/>
          </p:nvPr>
        </p:nvSpPr>
        <p:spPr>
          <a:xfrm>
            <a:off x="713100" y="1319725"/>
            <a:ext cx="4524600" cy="224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Dios en cada uno de nosotros</a:t>
            </a:r>
            <a:endParaRPr dirty="0"/>
          </a:p>
        </p:txBody>
      </p:sp>
      <p:sp>
        <p:nvSpPr>
          <p:cNvPr id="1537" name="Google Shape;1537;p28"/>
          <p:cNvSpPr txBox="1">
            <a:spLocks noGrp="1"/>
          </p:cNvSpPr>
          <p:nvPr>
            <p:ph type="subTitle" idx="1"/>
          </p:nvPr>
        </p:nvSpPr>
        <p:spPr>
          <a:xfrm>
            <a:off x="713100" y="3568225"/>
            <a:ext cx="4524600" cy="3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Joaquín Morán Agüero</a:t>
            </a:r>
            <a:endParaRPr dirty="0"/>
          </a:p>
        </p:txBody>
      </p:sp>
      <p:grpSp>
        <p:nvGrpSpPr>
          <p:cNvPr id="1538" name="Google Shape;1538;p28"/>
          <p:cNvGrpSpPr/>
          <p:nvPr/>
        </p:nvGrpSpPr>
        <p:grpSpPr>
          <a:xfrm rot="-982262">
            <a:off x="5150072" y="-205848"/>
            <a:ext cx="3765297" cy="6525307"/>
            <a:chOff x="790275" y="1242575"/>
            <a:chExt cx="1644875" cy="2850350"/>
          </a:xfrm>
        </p:grpSpPr>
        <p:sp>
          <p:nvSpPr>
            <p:cNvPr id="1539" name="Google Shape;1539;p28"/>
            <p:cNvSpPr/>
            <p:nvPr/>
          </p:nvSpPr>
          <p:spPr>
            <a:xfrm>
              <a:off x="1841300" y="2445975"/>
              <a:ext cx="463475" cy="871775"/>
            </a:xfrm>
            <a:custGeom>
              <a:avLst/>
              <a:gdLst/>
              <a:ahLst/>
              <a:cxnLst/>
              <a:rect l="l" t="t" r="r" b="b"/>
              <a:pathLst>
                <a:path w="18539" h="34871" extrusionOk="0">
                  <a:moveTo>
                    <a:pt x="12049" y="0"/>
                  </a:moveTo>
                  <a:lnTo>
                    <a:pt x="12049" y="0"/>
                  </a:lnTo>
                  <a:cubicBezTo>
                    <a:pt x="9144" y="738"/>
                    <a:pt x="6072" y="1441"/>
                    <a:pt x="3179" y="2167"/>
                  </a:cubicBezTo>
                  <a:cubicBezTo>
                    <a:pt x="1584" y="12573"/>
                    <a:pt x="714" y="23229"/>
                    <a:pt x="0" y="33730"/>
                  </a:cubicBezTo>
                  <a:cubicBezTo>
                    <a:pt x="488" y="33489"/>
                    <a:pt x="1014" y="33392"/>
                    <a:pt x="1553" y="33392"/>
                  </a:cubicBezTo>
                  <a:cubicBezTo>
                    <a:pt x="2422" y="33392"/>
                    <a:pt x="3325" y="33644"/>
                    <a:pt x="4155" y="33945"/>
                  </a:cubicBezTo>
                  <a:cubicBezTo>
                    <a:pt x="5320" y="34364"/>
                    <a:pt x="6502" y="34870"/>
                    <a:pt x="7709" y="34870"/>
                  </a:cubicBezTo>
                  <a:cubicBezTo>
                    <a:pt x="7909" y="34870"/>
                    <a:pt x="8109" y="34856"/>
                    <a:pt x="8311" y="34826"/>
                  </a:cubicBezTo>
                  <a:cubicBezTo>
                    <a:pt x="9978" y="34564"/>
                    <a:pt x="11228" y="33230"/>
                    <a:pt x="12716" y="32445"/>
                  </a:cubicBezTo>
                  <a:cubicBezTo>
                    <a:pt x="13851" y="31841"/>
                    <a:pt x="15274" y="31482"/>
                    <a:pt x="16643" y="31482"/>
                  </a:cubicBezTo>
                  <a:cubicBezTo>
                    <a:pt x="17300" y="31482"/>
                    <a:pt x="17944" y="31565"/>
                    <a:pt x="18538" y="31742"/>
                  </a:cubicBezTo>
                  <a:cubicBezTo>
                    <a:pt x="14014" y="21824"/>
                    <a:pt x="11775" y="10894"/>
                    <a:pt x="120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28"/>
            <p:cNvSpPr/>
            <p:nvPr/>
          </p:nvSpPr>
          <p:spPr>
            <a:xfrm>
              <a:off x="790275" y="2382275"/>
              <a:ext cx="476275" cy="974050"/>
            </a:xfrm>
            <a:custGeom>
              <a:avLst/>
              <a:gdLst/>
              <a:ahLst/>
              <a:cxnLst/>
              <a:rect l="l" t="t" r="r" b="b"/>
              <a:pathLst>
                <a:path w="19051" h="38962" extrusionOk="0">
                  <a:moveTo>
                    <a:pt x="8632" y="0"/>
                  </a:moveTo>
                  <a:cubicBezTo>
                    <a:pt x="7013" y="12061"/>
                    <a:pt x="4108" y="23967"/>
                    <a:pt x="0" y="35445"/>
                  </a:cubicBezTo>
                  <a:cubicBezTo>
                    <a:pt x="388" y="35329"/>
                    <a:pt x="766" y="35278"/>
                    <a:pt x="1138" y="35278"/>
                  </a:cubicBezTo>
                  <a:cubicBezTo>
                    <a:pt x="2603" y="35278"/>
                    <a:pt x="3959" y="36076"/>
                    <a:pt x="5346" y="36874"/>
                  </a:cubicBezTo>
                  <a:cubicBezTo>
                    <a:pt x="7025" y="37840"/>
                    <a:pt x="8760" y="38962"/>
                    <a:pt x="10690" y="38962"/>
                  </a:cubicBezTo>
                  <a:cubicBezTo>
                    <a:pt x="10758" y="38962"/>
                    <a:pt x="10826" y="38960"/>
                    <a:pt x="10894" y="38957"/>
                  </a:cubicBezTo>
                  <a:cubicBezTo>
                    <a:pt x="12144" y="38922"/>
                    <a:pt x="13323" y="38386"/>
                    <a:pt x="14514" y="37969"/>
                  </a:cubicBezTo>
                  <a:cubicBezTo>
                    <a:pt x="15288" y="37698"/>
                    <a:pt x="16112" y="37483"/>
                    <a:pt x="16918" y="37483"/>
                  </a:cubicBezTo>
                  <a:cubicBezTo>
                    <a:pt x="17352" y="37483"/>
                    <a:pt x="17780" y="37545"/>
                    <a:pt x="18193" y="37695"/>
                  </a:cubicBezTo>
                  <a:cubicBezTo>
                    <a:pt x="19050" y="26158"/>
                    <a:pt x="19050" y="14276"/>
                    <a:pt x="18514" y="2727"/>
                  </a:cubicBezTo>
                  <a:cubicBezTo>
                    <a:pt x="15466" y="1679"/>
                    <a:pt x="11799" y="560"/>
                    <a:pt x="86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28"/>
            <p:cNvSpPr/>
            <p:nvPr/>
          </p:nvSpPr>
          <p:spPr>
            <a:xfrm>
              <a:off x="1434400" y="1818500"/>
              <a:ext cx="337550" cy="2274425"/>
            </a:xfrm>
            <a:custGeom>
              <a:avLst/>
              <a:gdLst/>
              <a:ahLst/>
              <a:cxnLst/>
              <a:rect l="l" t="t" r="r" b="b"/>
              <a:pathLst>
                <a:path w="13502" h="90977" extrusionOk="0">
                  <a:moveTo>
                    <a:pt x="1060" y="1"/>
                  </a:moveTo>
                  <a:lnTo>
                    <a:pt x="0" y="90833"/>
                  </a:lnTo>
                  <a:lnTo>
                    <a:pt x="12442" y="90976"/>
                  </a:lnTo>
                  <a:lnTo>
                    <a:pt x="13502" y="144"/>
                  </a:lnTo>
                  <a:lnTo>
                    <a:pt x="106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28"/>
            <p:cNvSpPr/>
            <p:nvPr/>
          </p:nvSpPr>
          <p:spPr>
            <a:xfrm>
              <a:off x="1459400" y="1819700"/>
              <a:ext cx="136950" cy="147375"/>
            </a:xfrm>
            <a:custGeom>
              <a:avLst/>
              <a:gdLst/>
              <a:ahLst/>
              <a:cxnLst/>
              <a:rect l="l" t="t" r="r" b="b"/>
              <a:pathLst>
                <a:path w="5478" h="5895" extrusionOk="0">
                  <a:moveTo>
                    <a:pt x="4965" y="0"/>
                  </a:moveTo>
                  <a:cubicBezTo>
                    <a:pt x="4310" y="1989"/>
                    <a:pt x="2394" y="3394"/>
                    <a:pt x="846" y="4572"/>
                  </a:cubicBezTo>
                  <a:cubicBezTo>
                    <a:pt x="572" y="4775"/>
                    <a:pt x="298" y="5001"/>
                    <a:pt x="12" y="5239"/>
                  </a:cubicBezTo>
                  <a:lnTo>
                    <a:pt x="0" y="5894"/>
                  </a:lnTo>
                  <a:cubicBezTo>
                    <a:pt x="60" y="5835"/>
                    <a:pt x="119" y="5775"/>
                    <a:pt x="191" y="5715"/>
                  </a:cubicBezTo>
                  <a:cubicBezTo>
                    <a:pt x="2060" y="4120"/>
                    <a:pt x="4418" y="2810"/>
                    <a:pt x="5370" y="310"/>
                  </a:cubicBezTo>
                  <a:cubicBezTo>
                    <a:pt x="5418" y="203"/>
                    <a:pt x="5442" y="108"/>
                    <a:pt x="54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28"/>
            <p:cNvSpPr/>
            <p:nvPr/>
          </p:nvSpPr>
          <p:spPr>
            <a:xfrm>
              <a:off x="1456125" y="2187600"/>
              <a:ext cx="308700" cy="263150"/>
            </a:xfrm>
            <a:custGeom>
              <a:avLst/>
              <a:gdLst/>
              <a:ahLst/>
              <a:cxnLst/>
              <a:rect l="l" t="t" r="r" b="b"/>
              <a:pathLst>
                <a:path w="12348" h="10526" extrusionOk="0">
                  <a:moveTo>
                    <a:pt x="24" y="1"/>
                  </a:moveTo>
                  <a:lnTo>
                    <a:pt x="0" y="655"/>
                  </a:lnTo>
                  <a:cubicBezTo>
                    <a:pt x="620" y="1132"/>
                    <a:pt x="1251" y="1560"/>
                    <a:pt x="1846" y="1953"/>
                  </a:cubicBezTo>
                  <a:cubicBezTo>
                    <a:pt x="4310" y="3572"/>
                    <a:pt x="6930" y="4930"/>
                    <a:pt x="9192" y="6847"/>
                  </a:cubicBezTo>
                  <a:cubicBezTo>
                    <a:pt x="10395" y="7871"/>
                    <a:pt x="11502" y="9109"/>
                    <a:pt x="12335" y="10526"/>
                  </a:cubicBezTo>
                  <a:lnTo>
                    <a:pt x="12347" y="9633"/>
                  </a:lnTo>
                  <a:cubicBezTo>
                    <a:pt x="12061" y="9180"/>
                    <a:pt x="11740" y="8752"/>
                    <a:pt x="11407" y="8371"/>
                  </a:cubicBezTo>
                  <a:cubicBezTo>
                    <a:pt x="9549" y="6120"/>
                    <a:pt x="7073" y="4596"/>
                    <a:pt x="4680" y="3132"/>
                  </a:cubicBezTo>
                  <a:cubicBezTo>
                    <a:pt x="3441" y="2358"/>
                    <a:pt x="2191" y="1596"/>
                    <a:pt x="1001" y="751"/>
                  </a:cubicBezTo>
                  <a:cubicBezTo>
                    <a:pt x="679" y="513"/>
                    <a:pt x="346" y="27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28"/>
            <p:cNvSpPr/>
            <p:nvPr/>
          </p:nvSpPr>
          <p:spPr>
            <a:xfrm>
              <a:off x="1589175" y="2695400"/>
              <a:ext cx="172675" cy="606650"/>
            </a:xfrm>
            <a:custGeom>
              <a:avLst/>
              <a:gdLst/>
              <a:ahLst/>
              <a:cxnLst/>
              <a:rect l="l" t="t" r="r" b="b"/>
              <a:pathLst>
                <a:path w="6907" h="24266" extrusionOk="0">
                  <a:moveTo>
                    <a:pt x="6906" y="1"/>
                  </a:moveTo>
                  <a:lnTo>
                    <a:pt x="6906" y="1"/>
                  </a:lnTo>
                  <a:cubicBezTo>
                    <a:pt x="6799" y="155"/>
                    <a:pt x="6680" y="322"/>
                    <a:pt x="6561" y="465"/>
                  </a:cubicBezTo>
                  <a:cubicBezTo>
                    <a:pt x="5120" y="2298"/>
                    <a:pt x="3299" y="3775"/>
                    <a:pt x="1917" y="5644"/>
                  </a:cubicBezTo>
                  <a:cubicBezTo>
                    <a:pt x="1239" y="6585"/>
                    <a:pt x="667" y="7632"/>
                    <a:pt x="370" y="8787"/>
                  </a:cubicBezTo>
                  <a:cubicBezTo>
                    <a:pt x="0" y="10216"/>
                    <a:pt x="24" y="11728"/>
                    <a:pt x="322" y="13181"/>
                  </a:cubicBezTo>
                  <a:cubicBezTo>
                    <a:pt x="1215" y="17550"/>
                    <a:pt x="4299" y="20694"/>
                    <a:pt x="6608" y="24265"/>
                  </a:cubicBezTo>
                  <a:lnTo>
                    <a:pt x="6620" y="23444"/>
                  </a:lnTo>
                  <a:cubicBezTo>
                    <a:pt x="4846" y="20836"/>
                    <a:pt x="2739" y="18384"/>
                    <a:pt x="1536" y="15479"/>
                  </a:cubicBezTo>
                  <a:cubicBezTo>
                    <a:pt x="393" y="12776"/>
                    <a:pt x="120" y="9645"/>
                    <a:pt x="1608" y="7025"/>
                  </a:cubicBezTo>
                  <a:cubicBezTo>
                    <a:pt x="2775" y="4954"/>
                    <a:pt x="4608" y="3441"/>
                    <a:pt x="6144" y="1715"/>
                  </a:cubicBezTo>
                  <a:cubicBezTo>
                    <a:pt x="6394" y="1429"/>
                    <a:pt x="6644" y="1132"/>
                    <a:pt x="6894" y="822"/>
                  </a:cubicBezTo>
                  <a:lnTo>
                    <a:pt x="690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28"/>
            <p:cNvSpPr/>
            <p:nvPr/>
          </p:nvSpPr>
          <p:spPr>
            <a:xfrm>
              <a:off x="1518025" y="1938175"/>
              <a:ext cx="252750" cy="315225"/>
            </a:xfrm>
            <a:custGeom>
              <a:avLst/>
              <a:gdLst/>
              <a:ahLst/>
              <a:cxnLst/>
              <a:rect l="l" t="t" r="r" b="b"/>
              <a:pathLst>
                <a:path w="10110" h="12609" extrusionOk="0">
                  <a:moveTo>
                    <a:pt x="10109" y="0"/>
                  </a:moveTo>
                  <a:cubicBezTo>
                    <a:pt x="10074" y="36"/>
                    <a:pt x="10038" y="48"/>
                    <a:pt x="10002" y="83"/>
                  </a:cubicBezTo>
                  <a:cubicBezTo>
                    <a:pt x="8859" y="845"/>
                    <a:pt x="7502" y="1036"/>
                    <a:pt x="6204" y="1238"/>
                  </a:cubicBezTo>
                  <a:cubicBezTo>
                    <a:pt x="4930" y="1441"/>
                    <a:pt x="3632" y="1655"/>
                    <a:pt x="2477" y="2334"/>
                  </a:cubicBezTo>
                  <a:cubicBezTo>
                    <a:pt x="1525" y="2881"/>
                    <a:pt x="691" y="3727"/>
                    <a:pt x="358" y="4846"/>
                  </a:cubicBezTo>
                  <a:cubicBezTo>
                    <a:pt x="1" y="6084"/>
                    <a:pt x="370" y="7418"/>
                    <a:pt x="1072" y="8430"/>
                  </a:cubicBezTo>
                  <a:cubicBezTo>
                    <a:pt x="1823" y="9501"/>
                    <a:pt x="2906" y="10192"/>
                    <a:pt x="4049" y="10680"/>
                  </a:cubicBezTo>
                  <a:cubicBezTo>
                    <a:pt x="5371" y="11240"/>
                    <a:pt x="6787" y="11621"/>
                    <a:pt x="8157" y="12049"/>
                  </a:cubicBezTo>
                  <a:cubicBezTo>
                    <a:pt x="8752" y="12240"/>
                    <a:pt x="9359" y="12418"/>
                    <a:pt x="9955" y="12609"/>
                  </a:cubicBezTo>
                  <a:lnTo>
                    <a:pt x="9955" y="12073"/>
                  </a:lnTo>
                  <a:cubicBezTo>
                    <a:pt x="8931" y="11763"/>
                    <a:pt x="7895" y="11442"/>
                    <a:pt x="6859" y="11109"/>
                  </a:cubicBezTo>
                  <a:cubicBezTo>
                    <a:pt x="4513" y="10382"/>
                    <a:pt x="1382" y="9513"/>
                    <a:pt x="763" y="6560"/>
                  </a:cubicBezTo>
                  <a:cubicBezTo>
                    <a:pt x="489" y="5275"/>
                    <a:pt x="1025" y="4096"/>
                    <a:pt x="1965" y="3310"/>
                  </a:cubicBezTo>
                  <a:cubicBezTo>
                    <a:pt x="2942" y="2465"/>
                    <a:pt x="4168" y="2119"/>
                    <a:pt x="5371" y="1893"/>
                  </a:cubicBezTo>
                  <a:cubicBezTo>
                    <a:pt x="6907" y="1619"/>
                    <a:pt x="8692" y="1441"/>
                    <a:pt x="10109" y="619"/>
                  </a:cubicBezTo>
                  <a:lnTo>
                    <a:pt x="101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28"/>
            <p:cNvSpPr/>
            <p:nvPr/>
          </p:nvSpPr>
          <p:spPr>
            <a:xfrm>
              <a:off x="1700500" y="2882625"/>
              <a:ext cx="58950" cy="309600"/>
            </a:xfrm>
            <a:custGeom>
              <a:avLst/>
              <a:gdLst/>
              <a:ahLst/>
              <a:cxnLst/>
              <a:rect l="l" t="t" r="r" b="b"/>
              <a:pathLst>
                <a:path w="2358" h="12384" extrusionOk="0">
                  <a:moveTo>
                    <a:pt x="2358" y="1"/>
                  </a:moveTo>
                  <a:lnTo>
                    <a:pt x="2358" y="1"/>
                  </a:lnTo>
                  <a:cubicBezTo>
                    <a:pt x="2215" y="191"/>
                    <a:pt x="2060" y="405"/>
                    <a:pt x="1929" y="608"/>
                  </a:cubicBezTo>
                  <a:cubicBezTo>
                    <a:pt x="429" y="2918"/>
                    <a:pt x="0" y="5847"/>
                    <a:pt x="631" y="8561"/>
                  </a:cubicBezTo>
                  <a:cubicBezTo>
                    <a:pt x="965" y="9930"/>
                    <a:pt x="1524" y="11192"/>
                    <a:pt x="2215" y="12383"/>
                  </a:cubicBezTo>
                  <a:lnTo>
                    <a:pt x="2227" y="11395"/>
                  </a:lnTo>
                  <a:cubicBezTo>
                    <a:pt x="1989" y="10919"/>
                    <a:pt x="1763" y="10430"/>
                    <a:pt x="1572" y="9930"/>
                  </a:cubicBezTo>
                  <a:cubicBezTo>
                    <a:pt x="560" y="7287"/>
                    <a:pt x="548" y="4346"/>
                    <a:pt x="1810" y="1798"/>
                  </a:cubicBezTo>
                  <a:cubicBezTo>
                    <a:pt x="1977" y="1477"/>
                    <a:pt x="2155" y="1155"/>
                    <a:pt x="2346" y="858"/>
                  </a:cubicBezTo>
                  <a:lnTo>
                    <a:pt x="235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28"/>
            <p:cNvSpPr/>
            <p:nvPr/>
          </p:nvSpPr>
          <p:spPr>
            <a:xfrm>
              <a:off x="1448675" y="2357850"/>
              <a:ext cx="316725" cy="492350"/>
            </a:xfrm>
            <a:custGeom>
              <a:avLst/>
              <a:gdLst/>
              <a:ahLst/>
              <a:cxnLst/>
              <a:rect l="l" t="t" r="r" b="b"/>
              <a:pathLst>
                <a:path w="12669" h="19694" extrusionOk="0">
                  <a:moveTo>
                    <a:pt x="251" y="1"/>
                  </a:moveTo>
                  <a:lnTo>
                    <a:pt x="251" y="596"/>
                  </a:lnTo>
                  <a:cubicBezTo>
                    <a:pt x="1799" y="1573"/>
                    <a:pt x="3442" y="2346"/>
                    <a:pt x="5156" y="2894"/>
                  </a:cubicBezTo>
                  <a:cubicBezTo>
                    <a:pt x="6049" y="3192"/>
                    <a:pt x="6954" y="3382"/>
                    <a:pt x="7871" y="3608"/>
                  </a:cubicBezTo>
                  <a:cubicBezTo>
                    <a:pt x="8704" y="3799"/>
                    <a:pt x="9550" y="4037"/>
                    <a:pt x="10312" y="4466"/>
                  </a:cubicBezTo>
                  <a:cubicBezTo>
                    <a:pt x="11038" y="4906"/>
                    <a:pt x="11681" y="5561"/>
                    <a:pt x="11978" y="6418"/>
                  </a:cubicBezTo>
                  <a:cubicBezTo>
                    <a:pt x="12252" y="7240"/>
                    <a:pt x="12240" y="8121"/>
                    <a:pt x="12038" y="8954"/>
                  </a:cubicBezTo>
                  <a:cubicBezTo>
                    <a:pt x="11002" y="13122"/>
                    <a:pt x="6633" y="14134"/>
                    <a:pt x="3585" y="16039"/>
                  </a:cubicBezTo>
                  <a:cubicBezTo>
                    <a:pt x="2287" y="16836"/>
                    <a:pt x="1084" y="17836"/>
                    <a:pt x="25" y="18968"/>
                  </a:cubicBezTo>
                  <a:lnTo>
                    <a:pt x="1" y="19694"/>
                  </a:lnTo>
                  <a:cubicBezTo>
                    <a:pt x="1060" y="18527"/>
                    <a:pt x="2251" y="17479"/>
                    <a:pt x="3561" y="16634"/>
                  </a:cubicBezTo>
                  <a:cubicBezTo>
                    <a:pt x="6644" y="14634"/>
                    <a:pt x="10812" y="13729"/>
                    <a:pt x="12264" y="9776"/>
                  </a:cubicBezTo>
                  <a:cubicBezTo>
                    <a:pt x="12419" y="9383"/>
                    <a:pt x="12526" y="8966"/>
                    <a:pt x="12586" y="8561"/>
                  </a:cubicBezTo>
                  <a:cubicBezTo>
                    <a:pt x="12657" y="8073"/>
                    <a:pt x="12669" y="7573"/>
                    <a:pt x="12598" y="7049"/>
                  </a:cubicBezTo>
                  <a:cubicBezTo>
                    <a:pt x="12490" y="6299"/>
                    <a:pt x="12217" y="5585"/>
                    <a:pt x="11716" y="4990"/>
                  </a:cubicBezTo>
                  <a:cubicBezTo>
                    <a:pt x="10573" y="3608"/>
                    <a:pt x="8728" y="3275"/>
                    <a:pt x="7109" y="2894"/>
                  </a:cubicBezTo>
                  <a:cubicBezTo>
                    <a:pt x="4692" y="2323"/>
                    <a:pt x="2370" y="1346"/>
                    <a:pt x="2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28"/>
            <p:cNvSpPr/>
            <p:nvPr/>
          </p:nvSpPr>
          <p:spPr>
            <a:xfrm>
              <a:off x="1440350" y="3056050"/>
              <a:ext cx="140225" cy="539200"/>
            </a:xfrm>
            <a:custGeom>
              <a:avLst/>
              <a:gdLst/>
              <a:ahLst/>
              <a:cxnLst/>
              <a:rect l="l" t="t" r="r" b="b"/>
              <a:pathLst>
                <a:path w="5609" h="21568" extrusionOk="0">
                  <a:moveTo>
                    <a:pt x="1749" y="1"/>
                  </a:moveTo>
                  <a:cubicBezTo>
                    <a:pt x="1230" y="1"/>
                    <a:pt x="711" y="182"/>
                    <a:pt x="250" y="493"/>
                  </a:cubicBezTo>
                  <a:lnTo>
                    <a:pt x="238" y="1136"/>
                  </a:lnTo>
                  <a:cubicBezTo>
                    <a:pt x="679" y="750"/>
                    <a:pt x="1216" y="506"/>
                    <a:pt x="1752" y="506"/>
                  </a:cubicBezTo>
                  <a:cubicBezTo>
                    <a:pt x="2159" y="506"/>
                    <a:pt x="2565" y="646"/>
                    <a:pt x="2929" y="969"/>
                  </a:cubicBezTo>
                  <a:cubicBezTo>
                    <a:pt x="3822" y="1743"/>
                    <a:pt x="4144" y="3112"/>
                    <a:pt x="4370" y="4255"/>
                  </a:cubicBezTo>
                  <a:cubicBezTo>
                    <a:pt x="4691" y="5875"/>
                    <a:pt x="4953" y="7530"/>
                    <a:pt x="5037" y="9197"/>
                  </a:cubicBezTo>
                  <a:cubicBezTo>
                    <a:pt x="5132" y="10875"/>
                    <a:pt x="5013" y="12590"/>
                    <a:pt x="4489" y="14197"/>
                  </a:cubicBezTo>
                  <a:cubicBezTo>
                    <a:pt x="4037" y="15638"/>
                    <a:pt x="3239" y="16971"/>
                    <a:pt x="2346" y="18162"/>
                  </a:cubicBezTo>
                  <a:cubicBezTo>
                    <a:pt x="1620" y="19114"/>
                    <a:pt x="834" y="19984"/>
                    <a:pt x="12" y="20853"/>
                  </a:cubicBezTo>
                  <a:lnTo>
                    <a:pt x="0" y="21567"/>
                  </a:lnTo>
                  <a:cubicBezTo>
                    <a:pt x="1060" y="20448"/>
                    <a:pt x="2108" y="19317"/>
                    <a:pt x="3025" y="18043"/>
                  </a:cubicBezTo>
                  <a:cubicBezTo>
                    <a:pt x="3929" y="16757"/>
                    <a:pt x="4691" y="15328"/>
                    <a:pt x="5108" y="13780"/>
                  </a:cubicBezTo>
                  <a:cubicBezTo>
                    <a:pt x="5537" y="12149"/>
                    <a:pt x="5608" y="10423"/>
                    <a:pt x="5489" y="8732"/>
                  </a:cubicBezTo>
                  <a:cubicBezTo>
                    <a:pt x="5370" y="7053"/>
                    <a:pt x="5120" y="5339"/>
                    <a:pt x="4739" y="3708"/>
                  </a:cubicBezTo>
                  <a:cubicBezTo>
                    <a:pt x="4489" y="2529"/>
                    <a:pt x="4072" y="1231"/>
                    <a:pt x="3132" y="493"/>
                  </a:cubicBezTo>
                  <a:cubicBezTo>
                    <a:pt x="2700" y="152"/>
                    <a:pt x="2224" y="1"/>
                    <a:pt x="17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28"/>
            <p:cNvSpPr/>
            <p:nvPr/>
          </p:nvSpPr>
          <p:spPr>
            <a:xfrm>
              <a:off x="1437675" y="3556450"/>
              <a:ext cx="313450" cy="217375"/>
            </a:xfrm>
            <a:custGeom>
              <a:avLst/>
              <a:gdLst/>
              <a:ahLst/>
              <a:cxnLst/>
              <a:rect l="l" t="t" r="r" b="b"/>
              <a:pathLst>
                <a:path w="12538" h="8695" extrusionOk="0">
                  <a:moveTo>
                    <a:pt x="7725" y="0"/>
                  </a:moveTo>
                  <a:cubicBezTo>
                    <a:pt x="6866" y="0"/>
                    <a:pt x="6007" y="170"/>
                    <a:pt x="5215" y="503"/>
                  </a:cubicBezTo>
                  <a:cubicBezTo>
                    <a:pt x="3382" y="1277"/>
                    <a:pt x="1881" y="2801"/>
                    <a:pt x="893" y="4599"/>
                  </a:cubicBezTo>
                  <a:cubicBezTo>
                    <a:pt x="536" y="5242"/>
                    <a:pt x="250" y="5909"/>
                    <a:pt x="24" y="6611"/>
                  </a:cubicBezTo>
                  <a:lnTo>
                    <a:pt x="0" y="8695"/>
                  </a:lnTo>
                  <a:cubicBezTo>
                    <a:pt x="203" y="7552"/>
                    <a:pt x="536" y="6421"/>
                    <a:pt x="1048" y="5373"/>
                  </a:cubicBezTo>
                  <a:cubicBezTo>
                    <a:pt x="1917" y="3528"/>
                    <a:pt x="3334" y="1920"/>
                    <a:pt x="5132" y="1087"/>
                  </a:cubicBezTo>
                  <a:cubicBezTo>
                    <a:pt x="5952" y="709"/>
                    <a:pt x="6845" y="515"/>
                    <a:pt x="7735" y="515"/>
                  </a:cubicBezTo>
                  <a:cubicBezTo>
                    <a:pt x="8809" y="515"/>
                    <a:pt x="9880" y="798"/>
                    <a:pt x="10811" y="1384"/>
                  </a:cubicBezTo>
                  <a:cubicBezTo>
                    <a:pt x="11525" y="1849"/>
                    <a:pt x="12061" y="2456"/>
                    <a:pt x="12514" y="3147"/>
                  </a:cubicBezTo>
                  <a:lnTo>
                    <a:pt x="12537" y="2337"/>
                  </a:lnTo>
                  <a:cubicBezTo>
                    <a:pt x="12085" y="1753"/>
                    <a:pt x="11549" y="1242"/>
                    <a:pt x="10894" y="849"/>
                  </a:cubicBezTo>
                  <a:cubicBezTo>
                    <a:pt x="9931" y="280"/>
                    <a:pt x="8827" y="0"/>
                    <a:pt x="77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28"/>
            <p:cNvSpPr/>
            <p:nvPr/>
          </p:nvSpPr>
          <p:spPr>
            <a:xfrm>
              <a:off x="1435275" y="3643475"/>
              <a:ext cx="314950" cy="364325"/>
            </a:xfrm>
            <a:custGeom>
              <a:avLst/>
              <a:gdLst/>
              <a:ahLst/>
              <a:cxnLst/>
              <a:rect l="l" t="t" r="r" b="b"/>
              <a:pathLst>
                <a:path w="12598" h="14573" extrusionOk="0">
                  <a:moveTo>
                    <a:pt x="9487" y="0"/>
                  </a:moveTo>
                  <a:cubicBezTo>
                    <a:pt x="8240" y="0"/>
                    <a:pt x="6979" y="675"/>
                    <a:pt x="6109" y="1654"/>
                  </a:cubicBezTo>
                  <a:cubicBezTo>
                    <a:pt x="4525" y="3440"/>
                    <a:pt x="4097" y="5976"/>
                    <a:pt x="3501" y="8250"/>
                  </a:cubicBezTo>
                  <a:cubicBezTo>
                    <a:pt x="3192" y="9452"/>
                    <a:pt x="2799" y="10643"/>
                    <a:pt x="2168" y="11703"/>
                  </a:cubicBezTo>
                  <a:cubicBezTo>
                    <a:pt x="1608" y="12619"/>
                    <a:pt x="834" y="13322"/>
                    <a:pt x="1" y="13953"/>
                  </a:cubicBezTo>
                  <a:lnTo>
                    <a:pt x="1" y="14572"/>
                  </a:lnTo>
                  <a:cubicBezTo>
                    <a:pt x="692" y="14084"/>
                    <a:pt x="1358" y="13560"/>
                    <a:pt x="1906" y="12905"/>
                  </a:cubicBezTo>
                  <a:cubicBezTo>
                    <a:pt x="2620" y="12060"/>
                    <a:pt x="3120" y="11048"/>
                    <a:pt x="3489" y="9988"/>
                  </a:cubicBezTo>
                  <a:cubicBezTo>
                    <a:pt x="4263" y="7786"/>
                    <a:pt x="4490" y="5381"/>
                    <a:pt x="5573" y="3309"/>
                  </a:cubicBezTo>
                  <a:cubicBezTo>
                    <a:pt x="6331" y="1842"/>
                    <a:pt x="7822" y="489"/>
                    <a:pt x="9433" y="489"/>
                  </a:cubicBezTo>
                  <a:cubicBezTo>
                    <a:pt x="9770" y="489"/>
                    <a:pt x="10113" y="548"/>
                    <a:pt x="10455" y="678"/>
                  </a:cubicBezTo>
                  <a:cubicBezTo>
                    <a:pt x="11371" y="1011"/>
                    <a:pt x="12014" y="1868"/>
                    <a:pt x="12586" y="2702"/>
                  </a:cubicBezTo>
                  <a:lnTo>
                    <a:pt x="12598" y="1868"/>
                  </a:lnTo>
                  <a:cubicBezTo>
                    <a:pt x="12241" y="1404"/>
                    <a:pt x="11871" y="975"/>
                    <a:pt x="11407" y="630"/>
                  </a:cubicBezTo>
                  <a:cubicBezTo>
                    <a:pt x="10811" y="191"/>
                    <a:pt x="10151" y="0"/>
                    <a:pt x="94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28"/>
            <p:cNvSpPr/>
            <p:nvPr/>
          </p:nvSpPr>
          <p:spPr>
            <a:xfrm>
              <a:off x="1476650" y="3813875"/>
              <a:ext cx="270900" cy="276075"/>
            </a:xfrm>
            <a:custGeom>
              <a:avLst/>
              <a:gdLst/>
              <a:ahLst/>
              <a:cxnLst/>
              <a:rect l="l" t="t" r="r" b="b"/>
              <a:pathLst>
                <a:path w="10836" h="11043" extrusionOk="0">
                  <a:moveTo>
                    <a:pt x="6615" y="0"/>
                  </a:moveTo>
                  <a:cubicBezTo>
                    <a:pt x="6026" y="0"/>
                    <a:pt x="5446" y="167"/>
                    <a:pt x="4918" y="458"/>
                  </a:cubicBezTo>
                  <a:cubicBezTo>
                    <a:pt x="3323" y="1351"/>
                    <a:pt x="2489" y="3136"/>
                    <a:pt x="1906" y="4887"/>
                  </a:cubicBezTo>
                  <a:cubicBezTo>
                    <a:pt x="1239" y="6923"/>
                    <a:pt x="632" y="8994"/>
                    <a:pt x="1" y="11042"/>
                  </a:cubicBezTo>
                  <a:lnTo>
                    <a:pt x="513" y="11042"/>
                  </a:lnTo>
                  <a:cubicBezTo>
                    <a:pt x="1049" y="9340"/>
                    <a:pt x="1561" y="7625"/>
                    <a:pt x="2085" y="5911"/>
                  </a:cubicBezTo>
                  <a:cubicBezTo>
                    <a:pt x="2656" y="4113"/>
                    <a:pt x="3287" y="2136"/>
                    <a:pt x="4882" y="1077"/>
                  </a:cubicBezTo>
                  <a:cubicBezTo>
                    <a:pt x="5416" y="727"/>
                    <a:pt x="6020" y="512"/>
                    <a:pt x="6633" y="512"/>
                  </a:cubicBezTo>
                  <a:cubicBezTo>
                    <a:pt x="6855" y="512"/>
                    <a:pt x="7078" y="540"/>
                    <a:pt x="7299" y="600"/>
                  </a:cubicBezTo>
                  <a:cubicBezTo>
                    <a:pt x="8109" y="803"/>
                    <a:pt x="8823" y="1374"/>
                    <a:pt x="9395" y="2029"/>
                  </a:cubicBezTo>
                  <a:cubicBezTo>
                    <a:pt x="9955" y="2684"/>
                    <a:pt x="10395" y="3422"/>
                    <a:pt x="10824" y="4184"/>
                  </a:cubicBezTo>
                  <a:lnTo>
                    <a:pt x="10836" y="3244"/>
                  </a:lnTo>
                  <a:cubicBezTo>
                    <a:pt x="10419" y="2529"/>
                    <a:pt x="9966" y="1851"/>
                    <a:pt x="9347" y="1279"/>
                  </a:cubicBezTo>
                  <a:cubicBezTo>
                    <a:pt x="8752" y="696"/>
                    <a:pt x="8038" y="219"/>
                    <a:pt x="7240" y="65"/>
                  </a:cubicBezTo>
                  <a:cubicBezTo>
                    <a:pt x="7032" y="21"/>
                    <a:pt x="6823" y="0"/>
                    <a:pt x="66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28"/>
            <p:cNvSpPr/>
            <p:nvPr/>
          </p:nvSpPr>
          <p:spPr>
            <a:xfrm>
              <a:off x="1450475" y="2501925"/>
              <a:ext cx="120875" cy="252150"/>
            </a:xfrm>
            <a:custGeom>
              <a:avLst/>
              <a:gdLst/>
              <a:ahLst/>
              <a:cxnLst/>
              <a:rect l="l" t="t" r="r" b="b"/>
              <a:pathLst>
                <a:path w="4835" h="10086" extrusionOk="0">
                  <a:moveTo>
                    <a:pt x="84" y="1"/>
                  </a:moveTo>
                  <a:lnTo>
                    <a:pt x="84" y="512"/>
                  </a:lnTo>
                  <a:cubicBezTo>
                    <a:pt x="810" y="560"/>
                    <a:pt x="1524" y="715"/>
                    <a:pt x="2203" y="1060"/>
                  </a:cubicBezTo>
                  <a:cubicBezTo>
                    <a:pt x="3489" y="1727"/>
                    <a:pt x="4441" y="3060"/>
                    <a:pt x="4203" y="4644"/>
                  </a:cubicBezTo>
                  <a:cubicBezTo>
                    <a:pt x="3965" y="6299"/>
                    <a:pt x="2798" y="7585"/>
                    <a:pt x="1560" y="8478"/>
                  </a:cubicBezTo>
                  <a:cubicBezTo>
                    <a:pt x="1048" y="8847"/>
                    <a:pt x="536" y="9168"/>
                    <a:pt x="0" y="9502"/>
                  </a:cubicBezTo>
                  <a:lnTo>
                    <a:pt x="0" y="10085"/>
                  </a:lnTo>
                  <a:cubicBezTo>
                    <a:pt x="834" y="9549"/>
                    <a:pt x="1679" y="9049"/>
                    <a:pt x="2441" y="8418"/>
                  </a:cubicBezTo>
                  <a:cubicBezTo>
                    <a:pt x="3596" y="7442"/>
                    <a:pt x="4596" y="6037"/>
                    <a:pt x="4715" y="4430"/>
                  </a:cubicBezTo>
                  <a:cubicBezTo>
                    <a:pt x="4834" y="2882"/>
                    <a:pt x="3965" y="1548"/>
                    <a:pt x="2739" y="798"/>
                  </a:cubicBezTo>
                  <a:cubicBezTo>
                    <a:pt x="1917" y="286"/>
                    <a:pt x="1012" y="60"/>
                    <a:pt x="84" y="1"/>
                  </a:cubicBezTo>
                  <a:close/>
                </a:path>
              </a:pathLst>
            </a:custGeom>
            <a:solidFill>
              <a:srgbClr val="F5D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28"/>
            <p:cNvSpPr/>
            <p:nvPr/>
          </p:nvSpPr>
          <p:spPr>
            <a:xfrm>
              <a:off x="1446600" y="2992150"/>
              <a:ext cx="305425" cy="532250"/>
            </a:xfrm>
            <a:custGeom>
              <a:avLst/>
              <a:gdLst/>
              <a:ahLst/>
              <a:cxnLst/>
              <a:rect l="l" t="t" r="r" b="b"/>
              <a:pathLst>
                <a:path w="12217" h="21290" extrusionOk="0">
                  <a:moveTo>
                    <a:pt x="2056" y="1"/>
                  </a:moveTo>
                  <a:cubicBezTo>
                    <a:pt x="1713" y="1"/>
                    <a:pt x="1368" y="51"/>
                    <a:pt x="1036" y="144"/>
                  </a:cubicBezTo>
                  <a:cubicBezTo>
                    <a:pt x="667" y="251"/>
                    <a:pt x="310" y="394"/>
                    <a:pt x="0" y="584"/>
                  </a:cubicBezTo>
                  <a:lnTo>
                    <a:pt x="0" y="1180"/>
                  </a:lnTo>
                  <a:cubicBezTo>
                    <a:pt x="286" y="989"/>
                    <a:pt x="596" y="823"/>
                    <a:pt x="941" y="704"/>
                  </a:cubicBezTo>
                  <a:cubicBezTo>
                    <a:pt x="1309" y="576"/>
                    <a:pt x="1701" y="503"/>
                    <a:pt x="2088" y="503"/>
                  </a:cubicBezTo>
                  <a:cubicBezTo>
                    <a:pt x="2716" y="503"/>
                    <a:pt x="3332" y="696"/>
                    <a:pt x="3810" y="1168"/>
                  </a:cubicBezTo>
                  <a:cubicBezTo>
                    <a:pt x="4715" y="2061"/>
                    <a:pt x="5001" y="3549"/>
                    <a:pt x="5358" y="4775"/>
                  </a:cubicBezTo>
                  <a:cubicBezTo>
                    <a:pt x="6204" y="7657"/>
                    <a:pt x="7073" y="10538"/>
                    <a:pt x="7930" y="13407"/>
                  </a:cubicBezTo>
                  <a:cubicBezTo>
                    <a:pt x="8621" y="15729"/>
                    <a:pt x="9394" y="18122"/>
                    <a:pt x="10895" y="19992"/>
                  </a:cubicBezTo>
                  <a:cubicBezTo>
                    <a:pt x="11299" y="20492"/>
                    <a:pt x="11728" y="20920"/>
                    <a:pt x="12204" y="21289"/>
                  </a:cubicBezTo>
                  <a:lnTo>
                    <a:pt x="12216" y="20658"/>
                  </a:lnTo>
                  <a:cubicBezTo>
                    <a:pt x="11895" y="20373"/>
                    <a:pt x="11597" y="20063"/>
                    <a:pt x="11299" y="19742"/>
                  </a:cubicBezTo>
                  <a:cubicBezTo>
                    <a:pt x="9704" y="17789"/>
                    <a:pt x="8978" y="15253"/>
                    <a:pt x="8251" y="12824"/>
                  </a:cubicBezTo>
                  <a:cubicBezTo>
                    <a:pt x="7335" y="9812"/>
                    <a:pt x="6442" y="6823"/>
                    <a:pt x="5549" y="3823"/>
                  </a:cubicBezTo>
                  <a:cubicBezTo>
                    <a:pt x="5203" y="2656"/>
                    <a:pt x="4858" y="1406"/>
                    <a:pt x="3918" y="632"/>
                  </a:cubicBezTo>
                  <a:cubicBezTo>
                    <a:pt x="3383" y="192"/>
                    <a:pt x="2723" y="1"/>
                    <a:pt x="20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28"/>
            <p:cNvSpPr/>
            <p:nvPr/>
          </p:nvSpPr>
          <p:spPr>
            <a:xfrm>
              <a:off x="1628175" y="2057825"/>
              <a:ext cx="141100" cy="153900"/>
            </a:xfrm>
            <a:custGeom>
              <a:avLst/>
              <a:gdLst/>
              <a:ahLst/>
              <a:cxnLst/>
              <a:rect l="l" t="t" r="r" b="b"/>
              <a:pathLst>
                <a:path w="5644" h="6156" extrusionOk="0">
                  <a:moveTo>
                    <a:pt x="5644" y="0"/>
                  </a:moveTo>
                  <a:cubicBezTo>
                    <a:pt x="4870" y="60"/>
                    <a:pt x="4084" y="119"/>
                    <a:pt x="3310" y="191"/>
                  </a:cubicBezTo>
                  <a:cubicBezTo>
                    <a:pt x="2262" y="298"/>
                    <a:pt x="1060" y="560"/>
                    <a:pt x="524" y="1632"/>
                  </a:cubicBezTo>
                  <a:cubicBezTo>
                    <a:pt x="0" y="2667"/>
                    <a:pt x="512" y="3858"/>
                    <a:pt x="1298" y="4525"/>
                  </a:cubicBezTo>
                  <a:cubicBezTo>
                    <a:pt x="2179" y="5287"/>
                    <a:pt x="3382" y="5668"/>
                    <a:pt x="4465" y="5942"/>
                  </a:cubicBezTo>
                  <a:cubicBezTo>
                    <a:pt x="4834" y="6037"/>
                    <a:pt x="5191" y="6096"/>
                    <a:pt x="5572" y="6156"/>
                  </a:cubicBezTo>
                  <a:lnTo>
                    <a:pt x="5572" y="5656"/>
                  </a:lnTo>
                  <a:cubicBezTo>
                    <a:pt x="4417" y="5477"/>
                    <a:pt x="3286" y="5132"/>
                    <a:pt x="2274" y="4584"/>
                  </a:cubicBezTo>
                  <a:cubicBezTo>
                    <a:pt x="1465" y="4132"/>
                    <a:pt x="524" y="3227"/>
                    <a:pt x="834" y="2132"/>
                  </a:cubicBezTo>
                  <a:cubicBezTo>
                    <a:pt x="1167" y="1001"/>
                    <a:pt x="2477" y="774"/>
                    <a:pt x="3405" y="679"/>
                  </a:cubicBezTo>
                  <a:lnTo>
                    <a:pt x="5644" y="500"/>
                  </a:lnTo>
                  <a:lnTo>
                    <a:pt x="564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28"/>
            <p:cNvSpPr/>
            <p:nvPr/>
          </p:nvSpPr>
          <p:spPr>
            <a:xfrm>
              <a:off x="1449875" y="2345650"/>
              <a:ext cx="315825" cy="412875"/>
            </a:xfrm>
            <a:custGeom>
              <a:avLst/>
              <a:gdLst/>
              <a:ahLst/>
              <a:cxnLst/>
              <a:rect l="l" t="t" r="r" b="b"/>
              <a:pathLst>
                <a:path w="12633" h="16515" extrusionOk="0">
                  <a:moveTo>
                    <a:pt x="191" y="1"/>
                  </a:moveTo>
                  <a:lnTo>
                    <a:pt x="0" y="16372"/>
                  </a:lnTo>
                  <a:lnTo>
                    <a:pt x="12442" y="16515"/>
                  </a:lnTo>
                  <a:lnTo>
                    <a:pt x="12633" y="144"/>
                  </a:lnTo>
                  <a:lnTo>
                    <a:pt x="1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28"/>
            <p:cNvSpPr/>
            <p:nvPr/>
          </p:nvSpPr>
          <p:spPr>
            <a:xfrm>
              <a:off x="795025" y="2378700"/>
              <a:ext cx="1626125" cy="330125"/>
            </a:xfrm>
            <a:custGeom>
              <a:avLst/>
              <a:gdLst/>
              <a:ahLst/>
              <a:cxnLst/>
              <a:rect l="l" t="t" r="r" b="b"/>
              <a:pathLst>
                <a:path w="65045" h="13205" extrusionOk="0">
                  <a:moveTo>
                    <a:pt x="143" y="0"/>
                  </a:moveTo>
                  <a:lnTo>
                    <a:pt x="1" y="12442"/>
                  </a:lnTo>
                  <a:lnTo>
                    <a:pt x="64902" y="13204"/>
                  </a:lnTo>
                  <a:lnTo>
                    <a:pt x="65044" y="762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28"/>
            <p:cNvSpPr/>
            <p:nvPr/>
          </p:nvSpPr>
          <p:spPr>
            <a:xfrm>
              <a:off x="797400" y="2384950"/>
              <a:ext cx="599225" cy="97050"/>
            </a:xfrm>
            <a:custGeom>
              <a:avLst/>
              <a:gdLst/>
              <a:ahLst/>
              <a:cxnLst/>
              <a:rect l="l" t="t" r="r" b="b"/>
              <a:pathLst>
                <a:path w="23969" h="3882" extrusionOk="0">
                  <a:moveTo>
                    <a:pt x="23087" y="0"/>
                  </a:moveTo>
                  <a:cubicBezTo>
                    <a:pt x="22325" y="453"/>
                    <a:pt x="21539" y="846"/>
                    <a:pt x="20682" y="1108"/>
                  </a:cubicBezTo>
                  <a:cubicBezTo>
                    <a:pt x="19491" y="1489"/>
                    <a:pt x="18265" y="1679"/>
                    <a:pt x="17015" y="1739"/>
                  </a:cubicBezTo>
                  <a:cubicBezTo>
                    <a:pt x="16633" y="1759"/>
                    <a:pt x="16250" y="1768"/>
                    <a:pt x="15866" y="1768"/>
                  </a:cubicBezTo>
                  <a:cubicBezTo>
                    <a:pt x="13125" y="1768"/>
                    <a:pt x="10318" y="1317"/>
                    <a:pt x="7564" y="1317"/>
                  </a:cubicBezTo>
                  <a:cubicBezTo>
                    <a:pt x="5701" y="1317"/>
                    <a:pt x="3862" y="1523"/>
                    <a:pt x="2084" y="2215"/>
                  </a:cubicBezTo>
                  <a:cubicBezTo>
                    <a:pt x="1358" y="2501"/>
                    <a:pt x="644" y="2858"/>
                    <a:pt x="1" y="3298"/>
                  </a:cubicBezTo>
                  <a:lnTo>
                    <a:pt x="1" y="3882"/>
                  </a:lnTo>
                  <a:cubicBezTo>
                    <a:pt x="620" y="3429"/>
                    <a:pt x="1311" y="3060"/>
                    <a:pt x="2025" y="2763"/>
                  </a:cubicBezTo>
                  <a:cubicBezTo>
                    <a:pt x="3772" y="2032"/>
                    <a:pt x="5670" y="1826"/>
                    <a:pt x="7557" y="1826"/>
                  </a:cubicBezTo>
                  <a:cubicBezTo>
                    <a:pt x="8101" y="1826"/>
                    <a:pt x="8643" y="1843"/>
                    <a:pt x="9181" y="1870"/>
                  </a:cubicBezTo>
                  <a:cubicBezTo>
                    <a:pt x="11403" y="1974"/>
                    <a:pt x="13607" y="2259"/>
                    <a:pt x="15825" y="2259"/>
                  </a:cubicBezTo>
                  <a:cubicBezTo>
                    <a:pt x="16150" y="2259"/>
                    <a:pt x="16475" y="2252"/>
                    <a:pt x="16801" y="2239"/>
                  </a:cubicBezTo>
                  <a:cubicBezTo>
                    <a:pt x="19170" y="2143"/>
                    <a:pt x="21432" y="1584"/>
                    <a:pt x="23456" y="358"/>
                  </a:cubicBezTo>
                  <a:cubicBezTo>
                    <a:pt x="23635" y="250"/>
                    <a:pt x="23801" y="143"/>
                    <a:pt x="23968" y="24"/>
                  </a:cubicBezTo>
                  <a:lnTo>
                    <a:pt x="2308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28"/>
            <p:cNvSpPr/>
            <p:nvPr/>
          </p:nvSpPr>
          <p:spPr>
            <a:xfrm>
              <a:off x="928375" y="2387025"/>
              <a:ext cx="574800" cy="304825"/>
            </a:xfrm>
            <a:custGeom>
              <a:avLst/>
              <a:gdLst/>
              <a:ahLst/>
              <a:cxnLst/>
              <a:rect l="l" t="t" r="r" b="b"/>
              <a:pathLst>
                <a:path w="22992" h="12193" extrusionOk="0">
                  <a:moveTo>
                    <a:pt x="22170" y="1"/>
                  </a:moveTo>
                  <a:cubicBezTo>
                    <a:pt x="20253" y="1406"/>
                    <a:pt x="18562" y="3132"/>
                    <a:pt x="16384" y="4156"/>
                  </a:cubicBezTo>
                  <a:cubicBezTo>
                    <a:pt x="15205" y="4704"/>
                    <a:pt x="13955" y="4930"/>
                    <a:pt x="12669" y="4978"/>
                  </a:cubicBezTo>
                  <a:cubicBezTo>
                    <a:pt x="12224" y="4997"/>
                    <a:pt x="11782" y="5001"/>
                    <a:pt x="11342" y="5001"/>
                  </a:cubicBezTo>
                  <a:cubicBezTo>
                    <a:pt x="11048" y="5001"/>
                    <a:pt x="10755" y="5000"/>
                    <a:pt x="10462" y="5000"/>
                  </a:cubicBezTo>
                  <a:cubicBezTo>
                    <a:pt x="9876" y="5000"/>
                    <a:pt x="9291" y="5007"/>
                    <a:pt x="8704" y="5049"/>
                  </a:cubicBezTo>
                  <a:cubicBezTo>
                    <a:pt x="6370" y="5228"/>
                    <a:pt x="4180" y="6132"/>
                    <a:pt x="2501" y="7787"/>
                  </a:cubicBezTo>
                  <a:cubicBezTo>
                    <a:pt x="1263" y="9002"/>
                    <a:pt x="417" y="10538"/>
                    <a:pt x="1" y="12193"/>
                  </a:cubicBezTo>
                  <a:lnTo>
                    <a:pt x="489" y="12193"/>
                  </a:lnTo>
                  <a:cubicBezTo>
                    <a:pt x="846" y="10835"/>
                    <a:pt x="1513" y="9561"/>
                    <a:pt x="2465" y="8502"/>
                  </a:cubicBezTo>
                  <a:cubicBezTo>
                    <a:pt x="4001" y="6799"/>
                    <a:pt x="6144" y="5763"/>
                    <a:pt x="8418" y="5549"/>
                  </a:cubicBezTo>
                  <a:cubicBezTo>
                    <a:pt x="9152" y="5486"/>
                    <a:pt x="9891" y="5480"/>
                    <a:pt x="10630" y="5480"/>
                  </a:cubicBezTo>
                  <a:cubicBezTo>
                    <a:pt x="10814" y="5480"/>
                    <a:pt x="10998" y="5480"/>
                    <a:pt x="11182" y="5480"/>
                  </a:cubicBezTo>
                  <a:cubicBezTo>
                    <a:pt x="12766" y="5480"/>
                    <a:pt x="14343" y="5451"/>
                    <a:pt x="15848" y="4894"/>
                  </a:cubicBezTo>
                  <a:cubicBezTo>
                    <a:pt x="17979" y="4108"/>
                    <a:pt x="19705" y="2561"/>
                    <a:pt x="21444" y="1168"/>
                  </a:cubicBezTo>
                  <a:cubicBezTo>
                    <a:pt x="21920" y="763"/>
                    <a:pt x="22444" y="370"/>
                    <a:pt x="2299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28"/>
            <p:cNvSpPr/>
            <p:nvPr/>
          </p:nvSpPr>
          <p:spPr>
            <a:xfrm>
              <a:off x="1047750" y="2390300"/>
              <a:ext cx="766475" cy="302750"/>
            </a:xfrm>
            <a:custGeom>
              <a:avLst/>
              <a:gdLst/>
              <a:ahLst/>
              <a:cxnLst/>
              <a:rect l="l" t="t" r="r" b="b"/>
              <a:pathLst>
                <a:path w="30659" h="12110" extrusionOk="0">
                  <a:moveTo>
                    <a:pt x="29920" y="1"/>
                  </a:moveTo>
                  <a:cubicBezTo>
                    <a:pt x="29385" y="429"/>
                    <a:pt x="28885" y="894"/>
                    <a:pt x="28456" y="1382"/>
                  </a:cubicBezTo>
                  <a:cubicBezTo>
                    <a:pt x="26491" y="3561"/>
                    <a:pt x="24979" y="6287"/>
                    <a:pt x="22253" y="7633"/>
                  </a:cubicBezTo>
                  <a:cubicBezTo>
                    <a:pt x="20335" y="8591"/>
                    <a:pt x="18188" y="8842"/>
                    <a:pt x="16054" y="8842"/>
                  </a:cubicBezTo>
                  <a:cubicBezTo>
                    <a:pt x="15273" y="8842"/>
                    <a:pt x="14493" y="8808"/>
                    <a:pt x="13728" y="8764"/>
                  </a:cubicBezTo>
                  <a:cubicBezTo>
                    <a:pt x="12210" y="8683"/>
                    <a:pt x="10656" y="8549"/>
                    <a:pt x="9113" y="8549"/>
                  </a:cubicBezTo>
                  <a:cubicBezTo>
                    <a:pt x="7473" y="8549"/>
                    <a:pt x="5845" y="8700"/>
                    <a:pt x="4286" y="9228"/>
                  </a:cubicBezTo>
                  <a:cubicBezTo>
                    <a:pt x="2655" y="9788"/>
                    <a:pt x="1072" y="10764"/>
                    <a:pt x="0" y="12109"/>
                  </a:cubicBezTo>
                  <a:lnTo>
                    <a:pt x="631" y="12109"/>
                  </a:lnTo>
                  <a:cubicBezTo>
                    <a:pt x="1536" y="11097"/>
                    <a:pt x="2738" y="10335"/>
                    <a:pt x="4001" y="9847"/>
                  </a:cubicBezTo>
                  <a:cubicBezTo>
                    <a:pt x="5650" y="9213"/>
                    <a:pt x="7394" y="9036"/>
                    <a:pt x="9143" y="9036"/>
                  </a:cubicBezTo>
                  <a:cubicBezTo>
                    <a:pt x="10450" y="9036"/>
                    <a:pt x="11760" y="9135"/>
                    <a:pt x="13037" y="9216"/>
                  </a:cubicBezTo>
                  <a:cubicBezTo>
                    <a:pt x="14027" y="9279"/>
                    <a:pt x="15033" y="9333"/>
                    <a:pt x="16038" y="9333"/>
                  </a:cubicBezTo>
                  <a:cubicBezTo>
                    <a:pt x="17876" y="9333"/>
                    <a:pt x="19712" y="9152"/>
                    <a:pt x="21443" y="8514"/>
                  </a:cubicBezTo>
                  <a:cubicBezTo>
                    <a:pt x="22753" y="8025"/>
                    <a:pt x="23920" y="7287"/>
                    <a:pt x="24920" y="6311"/>
                  </a:cubicBezTo>
                  <a:cubicBezTo>
                    <a:pt x="25956" y="5299"/>
                    <a:pt x="26825" y="4132"/>
                    <a:pt x="27730" y="3001"/>
                  </a:cubicBezTo>
                  <a:cubicBezTo>
                    <a:pt x="28587" y="1929"/>
                    <a:pt x="29528" y="822"/>
                    <a:pt x="30659" y="24"/>
                  </a:cubicBezTo>
                  <a:lnTo>
                    <a:pt x="299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28"/>
            <p:cNvSpPr/>
            <p:nvPr/>
          </p:nvSpPr>
          <p:spPr>
            <a:xfrm>
              <a:off x="1846650" y="2391800"/>
              <a:ext cx="403050" cy="175925"/>
            </a:xfrm>
            <a:custGeom>
              <a:avLst/>
              <a:gdLst/>
              <a:ahLst/>
              <a:cxnLst/>
              <a:rect l="l" t="t" r="r" b="b"/>
              <a:pathLst>
                <a:path w="16122" h="7037" extrusionOk="0">
                  <a:moveTo>
                    <a:pt x="4489" y="0"/>
                  </a:moveTo>
                  <a:cubicBezTo>
                    <a:pt x="2763" y="500"/>
                    <a:pt x="715" y="548"/>
                    <a:pt x="250" y="2584"/>
                  </a:cubicBezTo>
                  <a:cubicBezTo>
                    <a:pt x="0" y="3691"/>
                    <a:pt x="441" y="4858"/>
                    <a:pt x="1262" y="5632"/>
                  </a:cubicBezTo>
                  <a:cubicBezTo>
                    <a:pt x="2167" y="6477"/>
                    <a:pt x="3417" y="6882"/>
                    <a:pt x="4632" y="7001"/>
                  </a:cubicBezTo>
                  <a:cubicBezTo>
                    <a:pt x="4870" y="7025"/>
                    <a:pt x="5109" y="7036"/>
                    <a:pt x="5348" y="7036"/>
                  </a:cubicBezTo>
                  <a:cubicBezTo>
                    <a:pt x="6437" y="7036"/>
                    <a:pt x="7527" y="6795"/>
                    <a:pt x="8513" y="6346"/>
                  </a:cubicBezTo>
                  <a:cubicBezTo>
                    <a:pt x="9644" y="5822"/>
                    <a:pt x="10609" y="5001"/>
                    <a:pt x="11490" y="4132"/>
                  </a:cubicBezTo>
                  <a:cubicBezTo>
                    <a:pt x="12407" y="3215"/>
                    <a:pt x="13264" y="2239"/>
                    <a:pt x="14252" y="1417"/>
                  </a:cubicBezTo>
                  <a:cubicBezTo>
                    <a:pt x="14836" y="941"/>
                    <a:pt x="15467" y="524"/>
                    <a:pt x="16121" y="155"/>
                  </a:cubicBezTo>
                  <a:lnTo>
                    <a:pt x="15252" y="143"/>
                  </a:lnTo>
                  <a:cubicBezTo>
                    <a:pt x="14371" y="703"/>
                    <a:pt x="13562" y="1369"/>
                    <a:pt x="12800" y="2120"/>
                  </a:cubicBezTo>
                  <a:cubicBezTo>
                    <a:pt x="11930" y="2977"/>
                    <a:pt x="11109" y="3905"/>
                    <a:pt x="10180" y="4691"/>
                  </a:cubicBezTo>
                  <a:cubicBezTo>
                    <a:pt x="9192" y="5525"/>
                    <a:pt x="8061" y="6132"/>
                    <a:pt x="6799" y="6406"/>
                  </a:cubicBezTo>
                  <a:cubicBezTo>
                    <a:pt x="6366" y="6493"/>
                    <a:pt x="5883" y="6541"/>
                    <a:pt x="5381" y="6541"/>
                  </a:cubicBezTo>
                  <a:cubicBezTo>
                    <a:pt x="3356" y="6541"/>
                    <a:pt x="1044" y="5757"/>
                    <a:pt x="691" y="3620"/>
                  </a:cubicBezTo>
                  <a:cubicBezTo>
                    <a:pt x="596" y="2965"/>
                    <a:pt x="739" y="2286"/>
                    <a:pt x="1191" y="1786"/>
                  </a:cubicBezTo>
                  <a:cubicBezTo>
                    <a:pt x="1632" y="1310"/>
                    <a:pt x="2263" y="1060"/>
                    <a:pt x="2870" y="881"/>
                  </a:cubicBezTo>
                  <a:cubicBezTo>
                    <a:pt x="3834" y="596"/>
                    <a:pt x="4882" y="500"/>
                    <a:pt x="5775" y="24"/>
                  </a:cubicBezTo>
                  <a:lnTo>
                    <a:pt x="44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28"/>
            <p:cNvSpPr/>
            <p:nvPr/>
          </p:nvSpPr>
          <p:spPr>
            <a:xfrm>
              <a:off x="2202950" y="2408925"/>
              <a:ext cx="217900" cy="299000"/>
            </a:xfrm>
            <a:custGeom>
              <a:avLst/>
              <a:gdLst/>
              <a:ahLst/>
              <a:cxnLst/>
              <a:rect l="l" t="t" r="r" b="b"/>
              <a:pathLst>
                <a:path w="8716" h="11960" extrusionOk="0">
                  <a:moveTo>
                    <a:pt x="6685" y="0"/>
                  </a:moveTo>
                  <a:cubicBezTo>
                    <a:pt x="6425" y="0"/>
                    <a:pt x="6165" y="10"/>
                    <a:pt x="5906" y="30"/>
                  </a:cubicBezTo>
                  <a:cubicBezTo>
                    <a:pt x="4286" y="196"/>
                    <a:pt x="2655" y="851"/>
                    <a:pt x="1548" y="2101"/>
                  </a:cubicBezTo>
                  <a:cubicBezTo>
                    <a:pt x="524" y="3280"/>
                    <a:pt x="0" y="4911"/>
                    <a:pt x="393" y="6447"/>
                  </a:cubicBezTo>
                  <a:cubicBezTo>
                    <a:pt x="810" y="8114"/>
                    <a:pt x="2191" y="9245"/>
                    <a:pt x="3513" y="10209"/>
                  </a:cubicBezTo>
                  <a:cubicBezTo>
                    <a:pt x="4227" y="10733"/>
                    <a:pt x="5013" y="11281"/>
                    <a:pt x="5691" y="11936"/>
                  </a:cubicBezTo>
                  <a:lnTo>
                    <a:pt x="6370" y="11960"/>
                  </a:lnTo>
                  <a:cubicBezTo>
                    <a:pt x="4906" y="10364"/>
                    <a:pt x="2548" y="9352"/>
                    <a:pt x="1369" y="7519"/>
                  </a:cubicBezTo>
                  <a:cubicBezTo>
                    <a:pt x="512" y="6185"/>
                    <a:pt x="572" y="4530"/>
                    <a:pt x="1369" y="3161"/>
                  </a:cubicBezTo>
                  <a:cubicBezTo>
                    <a:pt x="2227" y="1744"/>
                    <a:pt x="3739" y="911"/>
                    <a:pt x="5334" y="613"/>
                  </a:cubicBezTo>
                  <a:cubicBezTo>
                    <a:pt x="5813" y="527"/>
                    <a:pt x="6291" y="489"/>
                    <a:pt x="6768" y="489"/>
                  </a:cubicBezTo>
                  <a:cubicBezTo>
                    <a:pt x="7420" y="489"/>
                    <a:pt x="8070" y="561"/>
                    <a:pt x="8716" y="684"/>
                  </a:cubicBezTo>
                  <a:lnTo>
                    <a:pt x="8716" y="196"/>
                  </a:lnTo>
                  <a:cubicBezTo>
                    <a:pt x="8043" y="67"/>
                    <a:pt x="7365" y="0"/>
                    <a:pt x="66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28"/>
            <p:cNvSpPr/>
            <p:nvPr/>
          </p:nvSpPr>
          <p:spPr>
            <a:xfrm>
              <a:off x="1574300" y="2590525"/>
              <a:ext cx="715875" cy="116800"/>
            </a:xfrm>
            <a:custGeom>
              <a:avLst/>
              <a:gdLst/>
              <a:ahLst/>
              <a:cxnLst/>
              <a:rect l="l" t="t" r="r" b="b"/>
              <a:pathLst>
                <a:path w="28635" h="4672" extrusionOk="0">
                  <a:moveTo>
                    <a:pt x="7482" y="1"/>
                  </a:moveTo>
                  <a:cubicBezTo>
                    <a:pt x="6637" y="1"/>
                    <a:pt x="5799" y="252"/>
                    <a:pt x="5025" y="659"/>
                  </a:cubicBezTo>
                  <a:cubicBezTo>
                    <a:pt x="3643" y="1398"/>
                    <a:pt x="2572" y="2576"/>
                    <a:pt x="1322" y="3517"/>
                  </a:cubicBezTo>
                  <a:cubicBezTo>
                    <a:pt x="917" y="3815"/>
                    <a:pt x="476" y="4112"/>
                    <a:pt x="0" y="4338"/>
                  </a:cubicBezTo>
                  <a:lnTo>
                    <a:pt x="917" y="4350"/>
                  </a:lnTo>
                  <a:cubicBezTo>
                    <a:pt x="1965" y="3660"/>
                    <a:pt x="2917" y="2767"/>
                    <a:pt x="3810" y="2052"/>
                  </a:cubicBezTo>
                  <a:cubicBezTo>
                    <a:pt x="4834" y="1243"/>
                    <a:pt x="6072" y="481"/>
                    <a:pt x="7430" y="469"/>
                  </a:cubicBezTo>
                  <a:cubicBezTo>
                    <a:pt x="7452" y="468"/>
                    <a:pt x="7475" y="468"/>
                    <a:pt x="7497" y="468"/>
                  </a:cubicBezTo>
                  <a:cubicBezTo>
                    <a:pt x="8613" y="468"/>
                    <a:pt x="9603" y="1041"/>
                    <a:pt x="10525" y="1636"/>
                  </a:cubicBezTo>
                  <a:cubicBezTo>
                    <a:pt x="11442" y="2231"/>
                    <a:pt x="12335" y="2910"/>
                    <a:pt x="13383" y="3267"/>
                  </a:cubicBezTo>
                  <a:cubicBezTo>
                    <a:pt x="13853" y="3427"/>
                    <a:pt x="14327" y="3500"/>
                    <a:pt x="14800" y="3500"/>
                  </a:cubicBezTo>
                  <a:cubicBezTo>
                    <a:pt x="15418" y="3500"/>
                    <a:pt x="16033" y="3376"/>
                    <a:pt x="16633" y="3160"/>
                  </a:cubicBezTo>
                  <a:cubicBezTo>
                    <a:pt x="17800" y="2731"/>
                    <a:pt x="18860" y="2076"/>
                    <a:pt x="20026" y="1671"/>
                  </a:cubicBezTo>
                  <a:cubicBezTo>
                    <a:pt x="20646" y="1463"/>
                    <a:pt x="21274" y="1362"/>
                    <a:pt x="21900" y="1362"/>
                  </a:cubicBezTo>
                  <a:cubicBezTo>
                    <a:pt x="22563" y="1362"/>
                    <a:pt x="23224" y="1475"/>
                    <a:pt x="23872" y="1695"/>
                  </a:cubicBezTo>
                  <a:cubicBezTo>
                    <a:pt x="25539" y="2267"/>
                    <a:pt x="26861" y="3362"/>
                    <a:pt x="27992" y="4660"/>
                  </a:cubicBezTo>
                  <a:lnTo>
                    <a:pt x="28635" y="4672"/>
                  </a:lnTo>
                  <a:cubicBezTo>
                    <a:pt x="27670" y="3517"/>
                    <a:pt x="26575" y="2493"/>
                    <a:pt x="25206" y="1779"/>
                  </a:cubicBezTo>
                  <a:cubicBezTo>
                    <a:pt x="24179" y="1238"/>
                    <a:pt x="23034" y="874"/>
                    <a:pt x="21869" y="874"/>
                  </a:cubicBezTo>
                  <a:cubicBezTo>
                    <a:pt x="21751" y="874"/>
                    <a:pt x="21633" y="878"/>
                    <a:pt x="21515" y="886"/>
                  </a:cubicBezTo>
                  <a:cubicBezTo>
                    <a:pt x="20265" y="957"/>
                    <a:pt x="19134" y="1481"/>
                    <a:pt x="18038" y="2017"/>
                  </a:cubicBezTo>
                  <a:cubicBezTo>
                    <a:pt x="17005" y="2517"/>
                    <a:pt x="15920" y="3037"/>
                    <a:pt x="14745" y="3037"/>
                  </a:cubicBezTo>
                  <a:cubicBezTo>
                    <a:pt x="14661" y="3037"/>
                    <a:pt x="14576" y="3034"/>
                    <a:pt x="14490" y="3029"/>
                  </a:cubicBezTo>
                  <a:cubicBezTo>
                    <a:pt x="13359" y="2945"/>
                    <a:pt x="12371" y="2314"/>
                    <a:pt x="11442" y="1695"/>
                  </a:cubicBezTo>
                  <a:cubicBezTo>
                    <a:pt x="10549" y="1100"/>
                    <a:pt x="9632" y="445"/>
                    <a:pt x="8573" y="147"/>
                  </a:cubicBezTo>
                  <a:cubicBezTo>
                    <a:pt x="8211" y="47"/>
                    <a:pt x="7846" y="1"/>
                    <a:pt x="74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28"/>
            <p:cNvSpPr/>
            <p:nvPr/>
          </p:nvSpPr>
          <p:spPr>
            <a:xfrm>
              <a:off x="2302650" y="2503625"/>
              <a:ext cx="117000" cy="204900"/>
            </a:xfrm>
            <a:custGeom>
              <a:avLst/>
              <a:gdLst/>
              <a:ahLst/>
              <a:cxnLst/>
              <a:rect l="l" t="t" r="r" b="b"/>
              <a:pathLst>
                <a:path w="4680" h="8196" extrusionOk="0">
                  <a:moveTo>
                    <a:pt x="2106" y="1"/>
                  </a:moveTo>
                  <a:cubicBezTo>
                    <a:pt x="1865" y="1"/>
                    <a:pt x="1625" y="45"/>
                    <a:pt x="1394" y="147"/>
                  </a:cubicBezTo>
                  <a:cubicBezTo>
                    <a:pt x="453" y="564"/>
                    <a:pt x="1" y="1659"/>
                    <a:pt x="144" y="2635"/>
                  </a:cubicBezTo>
                  <a:cubicBezTo>
                    <a:pt x="298" y="3826"/>
                    <a:pt x="1120" y="4778"/>
                    <a:pt x="1941" y="5588"/>
                  </a:cubicBezTo>
                  <a:cubicBezTo>
                    <a:pt x="2703" y="6350"/>
                    <a:pt x="3573" y="7172"/>
                    <a:pt x="3918" y="8195"/>
                  </a:cubicBezTo>
                  <a:lnTo>
                    <a:pt x="4406" y="8195"/>
                  </a:lnTo>
                  <a:cubicBezTo>
                    <a:pt x="4168" y="7362"/>
                    <a:pt x="3620" y="6636"/>
                    <a:pt x="3013" y="5993"/>
                  </a:cubicBezTo>
                  <a:cubicBezTo>
                    <a:pt x="2144" y="5100"/>
                    <a:pt x="1096" y="4254"/>
                    <a:pt x="703" y="3016"/>
                  </a:cubicBezTo>
                  <a:cubicBezTo>
                    <a:pt x="525" y="2469"/>
                    <a:pt x="513" y="1873"/>
                    <a:pt x="798" y="1337"/>
                  </a:cubicBezTo>
                  <a:cubicBezTo>
                    <a:pt x="1049" y="873"/>
                    <a:pt x="1477" y="492"/>
                    <a:pt x="2049" y="456"/>
                  </a:cubicBezTo>
                  <a:cubicBezTo>
                    <a:pt x="2058" y="456"/>
                    <a:pt x="2068" y="456"/>
                    <a:pt x="2077" y="456"/>
                  </a:cubicBezTo>
                  <a:cubicBezTo>
                    <a:pt x="2733" y="456"/>
                    <a:pt x="3343" y="853"/>
                    <a:pt x="3918" y="1111"/>
                  </a:cubicBezTo>
                  <a:cubicBezTo>
                    <a:pt x="4168" y="1230"/>
                    <a:pt x="4430" y="1337"/>
                    <a:pt x="4680" y="1445"/>
                  </a:cubicBezTo>
                  <a:lnTo>
                    <a:pt x="4680" y="933"/>
                  </a:lnTo>
                  <a:cubicBezTo>
                    <a:pt x="4097" y="695"/>
                    <a:pt x="3549" y="397"/>
                    <a:pt x="2965" y="171"/>
                  </a:cubicBezTo>
                  <a:cubicBezTo>
                    <a:pt x="2691" y="66"/>
                    <a:pt x="2398" y="1"/>
                    <a:pt x="21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28"/>
            <p:cNvSpPr/>
            <p:nvPr/>
          </p:nvSpPr>
          <p:spPr>
            <a:xfrm>
              <a:off x="1997850" y="2393275"/>
              <a:ext cx="161350" cy="77000"/>
            </a:xfrm>
            <a:custGeom>
              <a:avLst/>
              <a:gdLst/>
              <a:ahLst/>
              <a:cxnLst/>
              <a:rect l="l" t="t" r="r" b="b"/>
              <a:pathLst>
                <a:path w="6454" h="3080" extrusionOk="0">
                  <a:moveTo>
                    <a:pt x="1715" y="1"/>
                  </a:moveTo>
                  <a:cubicBezTo>
                    <a:pt x="1608" y="108"/>
                    <a:pt x="1489" y="215"/>
                    <a:pt x="1394" y="322"/>
                  </a:cubicBezTo>
                  <a:cubicBezTo>
                    <a:pt x="834" y="834"/>
                    <a:pt x="1" y="1572"/>
                    <a:pt x="477" y="2418"/>
                  </a:cubicBezTo>
                  <a:cubicBezTo>
                    <a:pt x="759" y="2912"/>
                    <a:pt x="1247" y="3080"/>
                    <a:pt x="1758" y="3080"/>
                  </a:cubicBezTo>
                  <a:cubicBezTo>
                    <a:pt x="2109" y="3080"/>
                    <a:pt x="2472" y="3001"/>
                    <a:pt x="2787" y="2894"/>
                  </a:cubicBezTo>
                  <a:cubicBezTo>
                    <a:pt x="3596" y="2620"/>
                    <a:pt x="4335" y="2203"/>
                    <a:pt x="4989" y="1668"/>
                  </a:cubicBezTo>
                  <a:cubicBezTo>
                    <a:pt x="5561" y="1215"/>
                    <a:pt x="6049" y="679"/>
                    <a:pt x="6454" y="60"/>
                  </a:cubicBezTo>
                  <a:lnTo>
                    <a:pt x="5859" y="60"/>
                  </a:lnTo>
                  <a:cubicBezTo>
                    <a:pt x="4954" y="1299"/>
                    <a:pt x="3608" y="2299"/>
                    <a:pt x="2120" y="2584"/>
                  </a:cubicBezTo>
                  <a:cubicBezTo>
                    <a:pt x="2018" y="2603"/>
                    <a:pt x="1905" y="2614"/>
                    <a:pt x="1791" y="2614"/>
                  </a:cubicBezTo>
                  <a:cubicBezTo>
                    <a:pt x="1387" y="2614"/>
                    <a:pt x="957" y="2478"/>
                    <a:pt x="846" y="2061"/>
                  </a:cubicBezTo>
                  <a:cubicBezTo>
                    <a:pt x="691" y="1549"/>
                    <a:pt x="1239" y="1120"/>
                    <a:pt x="1560" y="822"/>
                  </a:cubicBezTo>
                  <a:lnTo>
                    <a:pt x="2406" y="25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rgbClr val="F5D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28"/>
            <p:cNvSpPr/>
            <p:nvPr/>
          </p:nvSpPr>
          <p:spPr>
            <a:xfrm>
              <a:off x="1025425" y="2389700"/>
              <a:ext cx="714400" cy="302750"/>
            </a:xfrm>
            <a:custGeom>
              <a:avLst/>
              <a:gdLst/>
              <a:ahLst/>
              <a:cxnLst/>
              <a:rect l="l" t="t" r="r" b="b"/>
              <a:pathLst>
                <a:path w="28576" h="12110" extrusionOk="0">
                  <a:moveTo>
                    <a:pt x="27980" y="1"/>
                  </a:moveTo>
                  <a:cubicBezTo>
                    <a:pt x="27230" y="953"/>
                    <a:pt x="26634" y="2073"/>
                    <a:pt x="25944" y="3025"/>
                  </a:cubicBezTo>
                  <a:cubicBezTo>
                    <a:pt x="24396" y="5121"/>
                    <a:pt x="21955" y="6180"/>
                    <a:pt x="19431" y="6573"/>
                  </a:cubicBezTo>
                  <a:cubicBezTo>
                    <a:pt x="18087" y="6794"/>
                    <a:pt x="16736" y="6843"/>
                    <a:pt x="15382" y="6843"/>
                  </a:cubicBezTo>
                  <a:cubicBezTo>
                    <a:pt x="14318" y="6843"/>
                    <a:pt x="13252" y="6813"/>
                    <a:pt x="12186" y="6813"/>
                  </a:cubicBezTo>
                  <a:cubicBezTo>
                    <a:pt x="11545" y="6813"/>
                    <a:pt x="10904" y="6824"/>
                    <a:pt x="10263" y="6859"/>
                  </a:cubicBezTo>
                  <a:cubicBezTo>
                    <a:pt x="7620" y="7014"/>
                    <a:pt x="5013" y="7621"/>
                    <a:pt x="2846" y="9192"/>
                  </a:cubicBezTo>
                  <a:cubicBezTo>
                    <a:pt x="1726" y="10002"/>
                    <a:pt x="774" y="11002"/>
                    <a:pt x="0" y="12110"/>
                  </a:cubicBezTo>
                  <a:lnTo>
                    <a:pt x="583" y="12110"/>
                  </a:lnTo>
                  <a:cubicBezTo>
                    <a:pt x="1191" y="11276"/>
                    <a:pt x="1905" y="10538"/>
                    <a:pt x="2703" y="9895"/>
                  </a:cubicBezTo>
                  <a:cubicBezTo>
                    <a:pt x="4810" y="8216"/>
                    <a:pt x="7394" y="7526"/>
                    <a:pt x="10049" y="7347"/>
                  </a:cubicBezTo>
                  <a:cubicBezTo>
                    <a:pt x="10809" y="7298"/>
                    <a:pt x="11570" y="7285"/>
                    <a:pt x="12332" y="7285"/>
                  </a:cubicBezTo>
                  <a:cubicBezTo>
                    <a:pt x="13319" y="7285"/>
                    <a:pt x="14307" y="7308"/>
                    <a:pt x="15293" y="7308"/>
                  </a:cubicBezTo>
                  <a:cubicBezTo>
                    <a:pt x="16529" y="7308"/>
                    <a:pt x="17763" y="7272"/>
                    <a:pt x="18991" y="7109"/>
                  </a:cubicBezTo>
                  <a:cubicBezTo>
                    <a:pt x="21443" y="6799"/>
                    <a:pt x="23979" y="5918"/>
                    <a:pt x="25706" y="4061"/>
                  </a:cubicBezTo>
                  <a:cubicBezTo>
                    <a:pt x="26801" y="2882"/>
                    <a:pt x="27515" y="1251"/>
                    <a:pt x="285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28"/>
            <p:cNvSpPr/>
            <p:nvPr/>
          </p:nvSpPr>
          <p:spPr>
            <a:xfrm>
              <a:off x="795925" y="2461450"/>
              <a:ext cx="199450" cy="229225"/>
            </a:xfrm>
            <a:custGeom>
              <a:avLst/>
              <a:gdLst/>
              <a:ahLst/>
              <a:cxnLst/>
              <a:rect l="l" t="t" r="r" b="b"/>
              <a:pathLst>
                <a:path w="7978" h="9169" extrusionOk="0">
                  <a:moveTo>
                    <a:pt x="5846" y="0"/>
                  </a:moveTo>
                  <a:cubicBezTo>
                    <a:pt x="4239" y="12"/>
                    <a:pt x="2870" y="1203"/>
                    <a:pt x="1798" y="2274"/>
                  </a:cubicBezTo>
                  <a:cubicBezTo>
                    <a:pt x="1203" y="2870"/>
                    <a:pt x="608" y="3489"/>
                    <a:pt x="12" y="4096"/>
                  </a:cubicBezTo>
                  <a:lnTo>
                    <a:pt x="0" y="4810"/>
                  </a:lnTo>
                  <a:cubicBezTo>
                    <a:pt x="488" y="4322"/>
                    <a:pt x="965" y="3810"/>
                    <a:pt x="1453" y="3322"/>
                  </a:cubicBezTo>
                  <a:cubicBezTo>
                    <a:pt x="2548" y="2215"/>
                    <a:pt x="3715" y="929"/>
                    <a:pt x="5299" y="572"/>
                  </a:cubicBezTo>
                  <a:cubicBezTo>
                    <a:pt x="5487" y="527"/>
                    <a:pt x="5696" y="500"/>
                    <a:pt x="5906" y="500"/>
                  </a:cubicBezTo>
                  <a:cubicBezTo>
                    <a:pt x="6373" y="500"/>
                    <a:pt x="6846" y="635"/>
                    <a:pt x="7108" y="1012"/>
                  </a:cubicBezTo>
                  <a:cubicBezTo>
                    <a:pt x="7620" y="1715"/>
                    <a:pt x="7096" y="2620"/>
                    <a:pt x="6573" y="3144"/>
                  </a:cubicBezTo>
                  <a:cubicBezTo>
                    <a:pt x="6013" y="3727"/>
                    <a:pt x="5346" y="4179"/>
                    <a:pt x="4822" y="4810"/>
                  </a:cubicBezTo>
                  <a:cubicBezTo>
                    <a:pt x="4358" y="5370"/>
                    <a:pt x="3953" y="5989"/>
                    <a:pt x="3656" y="6644"/>
                  </a:cubicBezTo>
                  <a:cubicBezTo>
                    <a:pt x="3286" y="7442"/>
                    <a:pt x="3036" y="8287"/>
                    <a:pt x="2929" y="9168"/>
                  </a:cubicBezTo>
                  <a:lnTo>
                    <a:pt x="3406" y="9168"/>
                  </a:lnTo>
                  <a:cubicBezTo>
                    <a:pt x="3525" y="8275"/>
                    <a:pt x="3798" y="7418"/>
                    <a:pt x="4191" y="6620"/>
                  </a:cubicBezTo>
                  <a:cubicBezTo>
                    <a:pt x="4549" y="5906"/>
                    <a:pt x="5025" y="5239"/>
                    <a:pt x="5596" y="4679"/>
                  </a:cubicBezTo>
                  <a:cubicBezTo>
                    <a:pt x="6192" y="4084"/>
                    <a:pt x="6906" y="3632"/>
                    <a:pt x="7382" y="2929"/>
                  </a:cubicBezTo>
                  <a:cubicBezTo>
                    <a:pt x="7787" y="2322"/>
                    <a:pt x="7978" y="1465"/>
                    <a:pt x="7549" y="786"/>
                  </a:cubicBezTo>
                  <a:cubicBezTo>
                    <a:pt x="7192" y="226"/>
                    <a:pt x="6501" y="0"/>
                    <a:pt x="58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28"/>
            <p:cNvSpPr/>
            <p:nvPr/>
          </p:nvSpPr>
          <p:spPr>
            <a:xfrm>
              <a:off x="1681750" y="2664950"/>
              <a:ext cx="167600" cy="37325"/>
            </a:xfrm>
            <a:custGeom>
              <a:avLst/>
              <a:gdLst/>
              <a:ahLst/>
              <a:cxnLst/>
              <a:rect l="l" t="t" r="r" b="b"/>
              <a:pathLst>
                <a:path w="6704" h="1493" extrusionOk="0">
                  <a:moveTo>
                    <a:pt x="3112" y="1"/>
                  </a:moveTo>
                  <a:cubicBezTo>
                    <a:pt x="2421" y="1"/>
                    <a:pt x="1736" y="167"/>
                    <a:pt x="1131" y="492"/>
                  </a:cubicBezTo>
                  <a:cubicBezTo>
                    <a:pt x="715" y="719"/>
                    <a:pt x="322" y="1028"/>
                    <a:pt x="0" y="1397"/>
                  </a:cubicBezTo>
                  <a:lnTo>
                    <a:pt x="691" y="1421"/>
                  </a:lnTo>
                  <a:cubicBezTo>
                    <a:pt x="1353" y="823"/>
                    <a:pt x="2215" y="486"/>
                    <a:pt x="3114" y="486"/>
                  </a:cubicBezTo>
                  <a:cubicBezTo>
                    <a:pt x="3396" y="486"/>
                    <a:pt x="3681" y="519"/>
                    <a:pt x="3965" y="588"/>
                  </a:cubicBezTo>
                  <a:cubicBezTo>
                    <a:pt x="4632" y="742"/>
                    <a:pt x="5215" y="1100"/>
                    <a:pt x="5787" y="1481"/>
                  </a:cubicBezTo>
                  <a:lnTo>
                    <a:pt x="6704" y="1492"/>
                  </a:lnTo>
                  <a:cubicBezTo>
                    <a:pt x="6501" y="1373"/>
                    <a:pt x="6299" y="1242"/>
                    <a:pt x="6084" y="1100"/>
                  </a:cubicBezTo>
                  <a:cubicBezTo>
                    <a:pt x="5346" y="623"/>
                    <a:pt x="4584" y="183"/>
                    <a:pt x="3691" y="40"/>
                  </a:cubicBezTo>
                  <a:cubicBezTo>
                    <a:pt x="3499" y="14"/>
                    <a:pt x="3305" y="1"/>
                    <a:pt x="3112" y="1"/>
                  </a:cubicBezTo>
                  <a:close/>
                </a:path>
              </a:pathLst>
            </a:custGeom>
            <a:solidFill>
              <a:srgbClr val="F5D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28"/>
            <p:cNvSpPr/>
            <p:nvPr/>
          </p:nvSpPr>
          <p:spPr>
            <a:xfrm>
              <a:off x="1356375" y="2325950"/>
              <a:ext cx="466550" cy="433925"/>
            </a:xfrm>
            <a:custGeom>
              <a:avLst/>
              <a:gdLst/>
              <a:ahLst/>
              <a:cxnLst/>
              <a:rect l="l" t="t" r="r" b="b"/>
              <a:pathLst>
                <a:path w="18662" h="17357" extrusionOk="0">
                  <a:moveTo>
                    <a:pt x="1800" y="0"/>
                  </a:moveTo>
                  <a:cubicBezTo>
                    <a:pt x="728" y="0"/>
                    <a:pt x="0" y="1587"/>
                    <a:pt x="1157" y="2206"/>
                  </a:cubicBezTo>
                  <a:cubicBezTo>
                    <a:pt x="7407" y="5575"/>
                    <a:pt x="12551" y="10599"/>
                    <a:pt x="16051" y="16779"/>
                  </a:cubicBezTo>
                  <a:cubicBezTo>
                    <a:pt x="16291" y="17187"/>
                    <a:pt x="16654" y="17357"/>
                    <a:pt x="17019" y="17357"/>
                  </a:cubicBezTo>
                  <a:cubicBezTo>
                    <a:pt x="17835" y="17357"/>
                    <a:pt x="18661" y="16510"/>
                    <a:pt x="18135" y="15588"/>
                  </a:cubicBezTo>
                  <a:cubicBezTo>
                    <a:pt x="14444" y="9087"/>
                    <a:pt x="8967" y="3694"/>
                    <a:pt x="2383" y="158"/>
                  </a:cubicBezTo>
                  <a:cubicBezTo>
                    <a:pt x="2184" y="48"/>
                    <a:pt x="1987" y="0"/>
                    <a:pt x="18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28"/>
            <p:cNvSpPr/>
            <p:nvPr/>
          </p:nvSpPr>
          <p:spPr>
            <a:xfrm>
              <a:off x="1373525" y="2338825"/>
              <a:ext cx="443650" cy="418100"/>
            </a:xfrm>
            <a:custGeom>
              <a:avLst/>
              <a:gdLst/>
              <a:ahLst/>
              <a:cxnLst/>
              <a:rect l="l" t="t" r="r" b="b"/>
              <a:pathLst>
                <a:path w="17746" h="16724" extrusionOk="0">
                  <a:moveTo>
                    <a:pt x="15925" y="1"/>
                  </a:moveTo>
                  <a:cubicBezTo>
                    <a:pt x="15663" y="1"/>
                    <a:pt x="15391" y="89"/>
                    <a:pt x="15139" y="298"/>
                  </a:cubicBezTo>
                  <a:cubicBezTo>
                    <a:pt x="12436" y="2512"/>
                    <a:pt x="9912" y="4953"/>
                    <a:pt x="7662" y="7620"/>
                  </a:cubicBezTo>
                  <a:cubicBezTo>
                    <a:pt x="5602" y="10025"/>
                    <a:pt x="3733" y="12656"/>
                    <a:pt x="1066" y="14442"/>
                  </a:cubicBezTo>
                  <a:cubicBezTo>
                    <a:pt x="0" y="15149"/>
                    <a:pt x="643" y="16724"/>
                    <a:pt x="1628" y="16724"/>
                  </a:cubicBezTo>
                  <a:cubicBezTo>
                    <a:pt x="1820" y="16724"/>
                    <a:pt x="2025" y="16664"/>
                    <a:pt x="2233" y="16526"/>
                  </a:cubicBezTo>
                  <a:cubicBezTo>
                    <a:pt x="4995" y="14692"/>
                    <a:pt x="6960" y="12132"/>
                    <a:pt x="9067" y="9632"/>
                  </a:cubicBezTo>
                  <a:cubicBezTo>
                    <a:pt x="11401" y="6858"/>
                    <a:pt x="13996" y="4310"/>
                    <a:pt x="16806" y="2012"/>
                  </a:cubicBezTo>
                  <a:cubicBezTo>
                    <a:pt x="17745" y="1232"/>
                    <a:pt x="16906" y="1"/>
                    <a:pt x="159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28"/>
            <p:cNvSpPr/>
            <p:nvPr/>
          </p:nvSpPr>
          <p:spPr>
            <a:xfrm>
              <a:off x="998925" y="2358700"/>
              <a:ext cx="1228750" cy="706525"/>
            </a:xfrm>
            <a:custGeom>
              <a:avLst/>
              <a:gdLst/>
              <a:ahLst/>
              <a:cxnLst/>
              <a:rect l="l" t="t" r="r" b="b"/>
              <a:pathLst>
                <a:path w="49150" h="28261" extrusionOk="0">
                  <a:moveTo>
                    <a:pt x="6371" y="1"/>
                  </a:moveTo>
                  <a:cubicBezTo>
                    <a:pt x="4468" y="1"/>
                    <a:pt x="2295" y="230"/>
                    <a:pt x="0" y="896"/>
                  </a:cubicBezTo>
                  <a:cubicBezTo>
                    <a:pt x="762" y="5956"/>
                    <a:pt x="11371" y="27839"/>
                    <a:pt x="24158" y="28256"/>
                  </a:cubicBezTo>
                  <a:cubicBezTo>
                    <a:pt x="24240" y="28259"/>
                    <a:pt x="24322" y="28260"/>
                    <a:pt x="24404" y="28260"/>
                  </a:cubicBezTo>
                  <a:cubicBezTo>
                    <a:pt x="36082" y="28260"/>
                    <a:pt x="49149" y="1479"/>
                    <a:pt x="49149" y="1479"/>
                  </a:cubicBezTo>
                  <a:cubicBezTo>
                    <a:pt x="46709" y="492"/>
                    <a:pt x="44329" y="170"/>
                    <a:pt x="42263" y="170"/>
                  </a:cubicBezTo>
                  <a:cubicBezTo>
                    <a:pt x="38371" y="170"/>
                    <a:pt x="35588" y="1312"/>
                    <a:pt x="35588" y="1312"/>
                  </a:cubicBezTo>
                  <a:cubicBezTo>
                    <a:pt x="35588" y="1312"/>
                    <a:pt x="29980" y="22089"/>
                    <a:pt x="23980" y="22267"/>
                  </a:cubicBezTo>
                  <a:cubicBezTo>
                    <a:pt x="23954" y="22268"/>
                    <a:pt x="23928" y="22268"/>
                    <a:pt x="23902" y="22268"/>
                  </a:cubicBezTo>
                  <a:cubicBezTo>
                    <a:pt x="18267" y="22268"/>
                    <a:pt x="13395" y="3077"/>
                    <a:pt x="13443" y="1110"/>
                  </a:cubicBezTo>
                  <a:cubicBezTo>
                    <a:pt x="13443" y="1110"/>
                    <a:pt x="10560" y="1"/>
                    <a:pt x="6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28"/>
            <p:cNvSpPr/>
            <p:nvPr/>
          </p:nvSpPr>
          <p:spPr>
            <a:xfrm>
              <a:off x="1100050" y="2492325"/>
              <a:ext cx="364475" cy="463100"/>
            </a:xfrm>
            <a:custGeom>
              <a:avLst/>
              <a:gdLst/>
              <a:ahLst/>
              <a:cxnLst/>
              <a:rect l="l" t="t" r="r" b="b"/>
              <a:pathLst>
                <a:path w="14579" h="18524" extrusionOk="0">
                  <a:moveTo>
                    <a:pt x="235" y="1"/>
                  </a:moveTo>
                  <a:cubicBezTo>
                    <a:pt x="117" y="1"/>
                    <a:pt x="1" y="97"/>
                    <a:pt x="51" y="242"/>
                  </a:cubicBezTo>
                  <a:cubicBezTo>
                    <a:pt x="1123" y="3147"/>
                    <a:pt x="2790" y="5766"/>
                    <a:pt x="4635" y="8231"/>
                  </a:cubicBezTo>
                  <a:cubicBezTo>
                    <a:pt x="5564" y="9481"/>
                    <a:pt x="6528" y="10683"/>
                    <a:pt x="7481" y="11910"/>
                  </a:cubicBezTo>
                  <a:cubicBezTo>
                    <a:pt x="8397" y="13077"/>
                    <a:pt x="9338" y="14243"/>
                    <a:pt x="10362" y="15327"/>
                  </a:cubicBezTo>
                  <a:cubicBezTo>
                    <a:pt x="11517" y="16541"/>
                    <a:pt x="12767" y="17637"/>
                    <a:pt x="14196" y="18494"/>
                  </a:cubicBezTo>
                  <a:cubicBezTo>
                    <a:pt x="14230" y="18515"/>
                    <a:pt x="14264" y="18524"/>
                    <a:pt x="14296" y="18524"/>
                  </a:cubicBezTo>
                  <a:cubicBezTo>
                    <a:pt x="14464" y="18524"/>
                    <a:pt x="14578" y="18271"/>
                    <a:pt x="14398" y="18161"/>
                  </a:cubicBezTo>
                  <a:cubicBezTo>
                    <a:pt x="11862" y="16625"/>
                    <a:pt x="9933" y="14362"/>
                    <a:pt x="8124" y="12088"/>
                  </a:cubicBezTo>
                  <a:cubicBezTo>
                    <a:pt x="6230" y="9719"/>
                    <a:pt x="4325" y="7338"/>
                    <a:pt x="2730" y="4766"/>
                  </a:cubicBezTo>
                  <a:cubicBezTo>
                    <a:pt x="1825" y="3290"/>
                    <a:pt x="1039" y="1754"/>
                    <a:pt x="420" y="134"/>
                  </a:cubicBezTo>
                  <a:cubicBezTo>
                    <a:pt x="387" y="41"/>
                    <a:pt x="311" y="1"/>
                    <a:pt x="2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28"/>
            <p:cNvSpPr/>
            <p:nvPr/>
          </p:nvSpPr>
          <p:spPr>
            <a:xfrm>
              <a:off x="1300400" y="2700075"/>
              <a:ext cx="190950" cy="218775"/>
            </a:xfrm>
            <a:custGeom>
              <a:avLst/>
              <a:gdLst/>
              <a:ahLst/>
              <a:cxnLst/>
              <a:rect l="l" t="t" r="r" b="b"/>
              <a:pathLst>
                <a:path w="7638" h="8751" extrusionOk="0">
                  <a:moveTo>
                    <a:pt x="266" y="0"/>
                  </a:moveTo>
                  <a:cubicBezTo>
                    <a:pt x="135" y="0"/>
                    <a:pt x="0" y="142"/>
                    <a:pt x="74" y="290"/>
                  </a:cubicBezTo>
                  <a:cubicBezTo>
                    <a:pt x="1431" y="2850"/>
                    <a:pt x="3229" y="5195"/>
                    <a:pt x="5360" y="7136"/>
                  </a:cubicBezTo>
                  <a:cubicBezTo>
                    <a:pt x="5967" y="7684"/>
                    <a:pt x="6610" y="8219"/>
                    <a:pt x="7265" y="8719"/>
                  </a:cubicBezTo>
                  <a:cubicBezTo>
                    <a:pt x="7298" y="8741"/>
                    <a:pt x="7331" y="8750"/>
                    <a:pt x="7362" y="8750"/>
                  </a:cubicBezTo>
                  <a:cubicBezTo>
                    <a:pt x="7523" y="8750"/>
                    <a:pt x="7637" y="8504"/>
                    <a:pt x="7468" y="8374"/>
                  </a:cubicBezTo>
                  <a:cubicBezTo>
                    <a:pt x="5194" y="6660"/>
                    <a:pt x="3217" y="4552"/>
                    <a:pt x="1645" y="2183"/>
                  </a:cubicBezTo>
                  <a:cubicBezTo>
                    <a:pt x="1205" y="1516"/>
                    <a:pt x="800" y="814"/>
                    <a:pt x="419" y="99"/>
                  </a:cubicBezTo>
                  <a:cubicBezTo>
                    <a:pt x="382" y="29"/>
                    <a:pt x="324" y="0"/>
                    <a:pt x="2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28"/>
            <p:cNvSpPr/>
            <p:nvPr/>
          </p:nvSpPr>
          <p:spPr>
            <a:xfrm>
              <a:off x="1608950" y="2907375"/>
              <a:ext cx="184675" cy="101350"/>
            </a:xfrm>
            <a:custGeom>
              <a:avLst/>
              <a:gdLst/>
              <a:ahLst/>
              <a:cxnLst/>
              <a:rect l="l" t="t" r="r" b="b"/>
              <a:pathLst>
                <a:path w="7387" h="4054" extrusionOk="0">
                  <a:moveTo>
                    <a:pt x="7104" y="0"/>
                  </a:moveTo>
                  <a:cubicBezTo>
                    <a:pt x="7059" y="0"/>
                    <a:pt x="7013" y="17"/>
                    <a:pt x="6972" y="58"/>
                  </a:cubicBezTo>
                  <a:cubicBezTo>
                    <a:pt x="5103" y="1856"/>
                    <a:pt x="2769" y="3118"/>
                    <a:pt x="222" y="3666"/>
                  </a:cubicBezTo>
                  <a:cubicBezTo>
                    <a:pt x="1" y="3721"/>
                    <a:pt x="56" y="4053"/>
                    <a:pt x="275" y="4053"/>
                  </a:cubicBezTo>
                  <a:cubicBezTo>
                    <a:pt x="292" y="4053"/>
                    <a:pt x="310" y="4051"/>
                    <a:pt x="329" y="4047"/>
                  </a:cubicBezTo>
                  <a:cubicBezTo>
                    <a:pt x="2924" y="3475"/>
                    <a:pt x="5341" y="2178"/>
                    <a:pt x="7258" y="332"/>
                  </a:cubicBezTo>
                  <a:cubicBezTo>
                    <a:pt x="7387" y="195"/>
                    <a:pt x="7253" y="0"/>
                    <a:pt x="710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28"/>
            <p:cNvSpPr/>
            <p:nvPr/>
          </p:nvSpPr>
          <p:spPr>
            <a:xfrm>
              <a:off x="1710500" y="2462450"/>
              <a:ext cx="276850" cy="411400"/>
            </a:xfrm>
            <a:custGeom>
              <a:avLst/>
              <a:gdLst/>
              <a:ahLst/>
              <a:cxnLst/>
              <a:rect l="l" t="t" r="r" b="b"/>
              <a:pathLst>
                <a:path w="11074" h="16456" extrusionOk="0">
                  <a:moveTo>
                    <a:pt x="10805" y="0"/>
                  </a:moveTo>
                  <a:cubicBezTo>
                    <a:pt x="10752" y="0"/>
                    <a:pt x="10702" y="27"/>
                    <a:pt x="10673" y="91"/>
                  </a:cubicBezTo>
                  <a:cubicBezTo>
                    <a:pt x="9614" y="2461"/>
                    <a:pt x="8435" y="4782"/>
                    <a:pt x="7149" y="7021"/>
                  </a:cubicBezTo>
                  <a:cubicBezTo>
                    <a:pt x="6518" y="8128"/>
                    <a:pt x="5827" y="9247"/>
                    <a:pt x="5125" y="10331"/>
                  </a:cubicBezTo>
                  <a:cubicBezTo>
                    <a:pt x="4470" y="11343"/>
                    <a:pt x="3803" y="12355"/>
                    <a:pt x="3065" y="13295"/>
                  </a:cubicBezTo>
                  <a:cubicBezTo>
                    <a:pt x="2232" y="14355"/>
                    <a:pt x="1291" y="15319"/>
                    <a:pt x="172" y="16081"/>
                  </a:cubicBezTo>
                  <a:cubicBezTo>
                    <a:pt x="1" y="16192"/>
                    <a:pt x="110" y="16456"/>
                    <a:pt x="278" y="16456"/>
                  </a:cubicBezTo>
                  <a:cubicBezTo>
                    <a:pt x="308" y="16456"/>
                    <a:pt x="341" y="16447"/>
                    <a:pt x="374" y="16427"/>
                  </a:cubicBezTo>
                  <a:cubicBezTo>
                    <a:pt x="2363" y="15093"/>
                    <a:pt x="3780" y="13117"/>
                    <a:pt x="5077" y="11152"/>
                  </a:cubicBezTo>
                  <a:cubicBezTo>
                    <a:pt x="6530" y="8949"/>
                    <a:pt x="7875" y="6675"/>
                    <a:pt x="9078" y="4342"/>
                  </a:cubicBezTo>
                  <a:cubicBezTo>
                    <a:pt x="9756" y="3008"/>
                    <a:pt x="10399" y="1675"/>
                    <a:pt x="11007" y="306"/>
                  </a:cubicBezTo>
                  <a:cubicBezTo>
                    <a:pt x="11073" y="147"/>
                    <a:pt x="10930" y="0"/>
                    <a:pt x="108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28"/>
            <p:cNvSpPr/>
            <p:nvPr/>
          </p:nvSpPr>
          <p:spPr>
            <a:xfrm>
              <a:off x="1900925" y="2479325"/>
              <a:ext cx="166775" cy="238800"/>
            </a:xfrm>
            <a:custGeom>
              <a:avLst/>
              <a:gdLst/>
              <a:ahLst/>
              <a:cxnLst/>
              <a:rect l="l" t="t" r="r" b="b"/>
              <a:pathLst>
                <a:path w="6671" h="9552" extrusionOk="0">
                  <a:moveTo>
                    <a:pt x="6413" y="1"/>
                  </a:moveTo>
                  <a:cubicBezTo>
                    <a:pt x="6353" y="1"/>
                    <a:pt x="6291" y="28"/>
                    <a:pt x="6247" y="95"/>
                  </a:cubicBezTo>
                  <a:cubicBezTo>
                    <a:pt x="4199" y="3155"/>
                    <a:pt x="2139" y="6203"/>
                    <a:pt x="92" y="9275"/>
                  </a:cubicBezTo>
                  <a:cubicBezTo>
                    <a:pt x="0" y="9416"/>
                    <a:pt x="129" y="9551"/>
                    <a:pt x="260" y="9551"/>
                  </a:cubicBezTo>
                  <a:cubicBezTo>
                    <a:pt x="317" y="9551"/>
                    <a:pt x="374" y="9526"/>
                    <a:pt x="413" y="9465"/>
                  </a:cubicBezTo>
                  <a:cubicBezTo>
                    <a:pt x="2473" y="6393"/>
                    <a:pt x="4521" y="3345"/>
                    <a:pt x="6580" y="285"/>
                  </a:cubicBezTo>
                  <a:cubicBezTo>
                    <a:pt x="6671" y="137"/>
                    <a:pt x="6546" y="1"/>
                    <a:pt x="64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28"/>
            <p:cNvSpPr/>
            <p:nvPr/>
          </p:nvSpPr>
          <p:spPr>
            <a:xfrm>
              <a:off x="1207575" y="1610450"/>
              <a:ext cx="834350" cy="404525"/>
            </a:xfrm>
            <a:custGeom>
              <a:avLst/>
              <a:gdLst/>
              <a:ahLst/>
              <a:cxnLst/>
              <a:rect l="l" t="t" r="r" b="b"/>
              <a:pathLst>
                <a:path w="33374" h="16181" extrusionOk="0">
                  <a:moveTo>
                    <a:pt x="8121" y="1946"/>
                  </a:moveTo>
                  <a:cubicBezTo>
                    <a:pt x="8558" y="1946"/>
                    <a:pt x="9010" y="1956"/>
                    <a:pt x="9478" y="1977"/>
                  </a:cubicBezTo>
                  <a:cubicBezTo>
                    <a:pt x="9240" y="2453"/>
                    <a:pt x="9002" y="2953"/>
                    <a:pt x="8764" y="3429"/>
                  </a:cubicBezTo>
                  <a:cubicBezTo>
                    <a:pt x="9371" y="2965"/>
                    <a:pt x="9990" y="2513"/>
                    <a:pt x="10609" y="2060"/>
                  </a:cubicBezTo>
                  <a:cubicBezTo>
                    <a:pt x="11859" y="2155"/>
                    <a:pt x="13205" y="2322"/>
                    <a:pt x="14633" y="2572"/>
                  </a:cubicBezTo>
                  <a:cubicBezTo>
                    <a:pt x="14895" y="3191"/>
                    <a:pt x="15145" y="3787"/>
                    <a:pt x="15384" y="4394"/>
                  </a:cubicBezTo>
                  <a:lnTo>
                    <a:pt x="15515" y="2739"/>
                  </a:lnTo>
                  <a:cubicBezTo>
                    <a:pt x="16086" y="2846"/>
                    <a:pt x="16646" y="2977"/>
                    <a:pt x="17229" y="3108"/>
                  </a:cubicBezTo>
                  <a:cubicBezTo>
                    <a:pt x="19336" y="3608"/>
                    <a:pt x="21277" y="4203"/>
                    <a:pt x="22968" y="4834"/>
                  </a:cubicBezTo>
                  <a:cubicBezTo>
                    <a:pt x="22765" y="5370"/>
                    <a:pt x="22551" y="5894"/>
                    <a:pt x="22349" y="6430"/>
                  </a:cubicBezTo>
                  <a:cubicBezTo>
                    <a:pt x="22825" y="6001"/>
                    <a:pt x="23313" y="5584"/>
                    <a:pt x="23789" y="5156"/>
                  </a:cubicBezTo>
                  <a:cubicBezTo>
                    <a:pt x="26242" y="6132"/>
                    <a:pt x="28171" y="7239"/>
                    <a:pt x="29481" y="8287"/>
                  </a:cubicBezTo>
                  <a:cubicBezTo>
                    <a:pt x="29016" y="8549"/>
                    <a:pt x="28564" y="8811"/>
                    <a:pt x="28111" y="9061"/>
                  </a:cubicBezTo>
                  <a:lnTo>
                    <a:pt x="30254" y="8978"/>
                  </a:lnTo>
                  <a:cubicBezTo>
                    <a:pt x="31147" y="9871"/>
                    <a:pt x="31540" y="10716"/>
                    <a:pt x="31397" y="11418"/>
                  </a:cubicBezTo>
                  <a:cubicBezTo>
                    <a:pt x="31171" y="12383"/>
                    <a:pt x="29862" y="13109"/>
                    <a:pt x="27730" y="13502"/>
                  </a:cubicBezTo>
                  <a:cubicBezTo>
                    <a:pt x="27290" y="12978"/>
                    <a:pt x="26825" y="12442"/>
                    <a:pt x="26373" y="11919"/>
                  </a:cubicBezTo>
                  <a:lnTo>
                    <a:pt x="26373" y="11919"/>
                  </a:lnTo>
                  <a:cubicBezTo>
                    <a:pt x="26516" y="12502"/>
                    <a:pt x="26659" y="13073"/>
                    <a:pt x="26802" y="13645"/>
                  </a:cubicBezTo>
                  <a:cubicBezTo>
                    <a:pt x="25991" y="13737"/>
                    <a:pt x="25099" y="13788"/>
                    <a:pt x="24127" y="13788"/>
                  </a:cubicBezTo>
                  <a:cubicBezTo>
                    <a:pt x="23214" y="13788"/>
                    <a:pt x="22232" y="13743"/>
                    <a:pt x="21182" y="13645"/>
                  </a:cubicBezTo>
                  <a:cubicBezTo>
                    <a:pt x="20908" y="13073"/>
                    <a:pt x="20622" y="12478"/>
                    <a:pt x="20337" y="11895"/>
                  </a:cubicBezTo>
                  <a:cubicBezTo>
                    <a:pt x="20325" y="12442"/>
                    <a:pt x="20325" y="13014"/>
                    <a:pt x="20313" y="13562"/>
                  </a:cubicBezTo>
                  <a:cubicBezTo>
                    <a:pt x="18646" y="13359"/>
                    <a:pt x="16872" y="13062"/>
                    <a:pt x="15014" y="12609"/>
                  </a:cubicBezTo>
                  <a:cubicBezTo>
                    <a:pt x="14252" y="12430"/>
                    <a:pt x="13526" y="12240"/>
                    <a:pt x="12824" y="12049"/>
                  </a:cubicBezTo>
                  <a:lnTo>
                    <a:pt x="11883" y="10121"/>
                  </a:lnTo>
                  <a:cubicBezTo>
                    <a:pt x="11871" y="10680"/>
                    <a:pt x="11871" y="11216"/>
                    <a:pt x="11859" y="11764"/>
                  </a:cubicBezTo>
                  <a:cubicBezTo>
                    <a:pt x="9026" y="10895"/>
                    <a:pt x="6656" y="9883"/>
                    <a:pt x="4858" y="8847"/>
                  </a:cubicBezTo>
                  <a:lnTo>
                    <a:pt x="5978" y="7632"/>
                  </a:lnTo>
                  <a:lnTo>
                    <a:pt x="5978" y="7632"/>
                  </a:lnTo>
                  <a:lnTo>
                    <a:pt x="4061" y="8347"/>
                  </a:lnTo>
                  <a:cubicBezTo>
                    <a:pt x="1775" y="6882"/>
                    <a:pt x="620" y="5418"/>
                    <a:pt x="870" y="4310"/>
                  </a:cubicBezTo>
                  <a:cubicBezTo>
                    <a:pt x="941" y="3989"/>
                    <a:pt x="1144" y="3715"/>
                    <a:pt x="1418" y="3441"/>
                  </a:cubicBezTo>
                  <a:cubicBezTo>
                    <a:pt x="1941" y="3870"/>
                    <a:pt x="2477" y="4322"/>
                    <a:pt x="3001" y="4751"/>
                  </a:cubicBezTo>
                  <a:cubicBezTo>
                    <a:pt x="2727" y="4144"/>
                    <a:pt x="2477" y="3537"/>
                    <a:pt x="2215" y="2917"/>
                  </a:cubicBezTo>
                  <a:cubicBezTo>
                    <a:pt x="3460" y="2305"/>
                    <a:pt x="5501" y="1946"/>
                    <a:pt x="8121" y="1946"/>
                  </a:cubicBezTo>
                  <a:close/>
                  <a:moveTo>
                    <a:pt x="13479" y="0"/>
                  </a:moveTo>
                  <a:lnTo>
                    <a:pt x="13479" y="0"/>
                  </a:lnTo>
                  <a:cubicBezTo>
                    <a:pt x="12895" y="512"/>
                    <a:pt x="12324" y="1024"/>
                    <a:pt x="11752" y="1536"/>
                  </a:cubicBezTo>
                  <a:cubicBezTo>
                    <a:pt x="10429" y="1392"/>
                    <a:pt x="9173" y="1320"/>
                    <a:pt x="8012" y="1320"/>
                  </a:cubicBezTo>
                  <a:cubicBezTo>
                    <a:pt x="6780" y="1320"/>
                    <a:pt x="5655" y="1401"/>
                    <a:pt x="4668" y="1560"/>
                  </a:cubicBezTo>
                  <a:cubicBezTo>
                    <a:pt x="4227" y="1072"/>
                    <a:pt x="3799" y="572"/>
                    <a:pt x="3382" y="72"/>
                  </a:cubicBezTo>
                  <a:lnTo>
                    <a:pt x="3382" y="72"/>
                  </a:lnTo>
                  <a:lnTo>
                    <a:pt x="3787" y="1727"/>
                  </a:lnTo>
                  <a:cubicBezTo>
                    <a:pt x="1775" y="2179"/>
                    <a:pt x="477" y="3013"/>
                    <a:pt x="215" y="4168"/>
                  </a:cubicBezTo>
                  <a:cubicBezTo>
                    <a:pt x="1" y="5049"/>
                    <a:pt x="405" y="6013"/>
                    <a:pt x="1310" y="7001"/>
                  </a:cubicBezTo>
                  <a:lnTo>
                    <a:pt x="155" y="8156"/>
                  </a:lnTo>
                  <a:cubicBezTo>
                    <a:pt x="751" y="7966"/>
                    <a:pt x="1334" y="7787"/>
                    <a:pt x="1929" y="7597"/>
                  </a:cubicBezTo>
                  <a:cubicBezTo>
                    <a:pt x="3037" y="8585"/>
                    <a:pt x="4644" y="9585"/>
                    <a:pt x="6609" y="10490"/>
                  </a:cubicBezTo>
                  <a:cubicBezTo>
                    <a:pt x="6311" y="10942"/>
                    <a:pt x="6013" y="11407"/>
                    <a:pt x="5739" y="11847"/>
                  </a:cubicBezTo>
                  <a:cubicBezTo>
                    <a:pt x="6299" y="11526"/>
                    <a:pt x="6882" y="11192"/>
                    <a:pt x="7442" y="10871"/>
                  </a:cubicBezTo>
                  <a:cubicBezTo>
                    <a:pt x="8776" y="11430"/>
                    <a:pt x="10240" y="11966"/>
                    <a:pt x="11835" y="12442"/>
                  </a:cubicBezTo>
                  <a:lnTo>
                    <a:pt x="11835" y="12466"/>
                  </a:lnTo>
                  <a:lnTo>
                    <a:pt x="11871" y="12442"/>
                  </a:lnTo>
                  <a:cubicBezTo>
                    <a:pt x="12359" y="12597"/>
                    <a:pt x="12859" y="12740"/>
                    <a:pt x="13383" y="12871"/>
                  </a:cubicBezTo>
                  <a:cubicBezTo>
                    <a:pt x="13383" y="13573"/>
                    <a:pt x="13371" y="14288"/>
                    <a:pt x="13371" y="14990"/>
                  </a:cubicBezTo>
                  <a:lnTo>
                    <a:pt x="14348" y="13109"/>
                  </a:lnTo>
                  <a:cubicBezTo>
                    <a:pt x="14526" y="13157"/>
                    <a:pt x="14705" y="13204"/>
                    <a:pt x="14872" y="13228"/>
                  </a:cubicBezTo>
                  <a:cubicBezTo>
                    <a:pt x="16753" y="13669"/>
                    <a:pt x="18574" y="13978"/>
                    <a:pt x="20277" y="14169"/>
                  </a:cubicBezTo>
                  <a:lnTo>
                    <a:pt x="20277" y="14181"/>
                  </a:lnTo>
                  <a:lnTo>
                    <a:pt x="20301" y="14169"/>
                  </a:lnTo>
                  <a:cubicBezTo>
                    <a:pt x="21241" y="14276"/>
                    <a:pt x="22146" y="14347"/>
                    <a:pt x="23015" y="14383"/>
                  </a:cubicBezTo>
                  <a:cubicBezTo>
                    <a:pt x="23015" y="14978"/>
                    <a:pt x="23004" y="15574"/>
                    <a:pt x="23004" y="16181"/>
                  </a:cubicBezTo>
                  <a:cubicBezTo>
                    <a:pt x="23313" y="15586"/>
                    <a:pt x="23611" y="15002"/>
                    <a:pt x="23920" y="14407"/>
                  </a:cubicBezTo>
                  <a:cubicBezTo>
                    <a:pt x="24047" y="14409"/>
                    <a:pt x="24172" y="14409"/>
                    <a:pt x="24296" y="14409"/>
                  </a:cubicBezTo>
                  <a:cubicBezTo>
                    <a:pt x="26816" y="14409"/>
                    <a:pt x="28882" y="14064"/>
                    <a:pt x="30266" y="13395"/>
                  </a:cubicBezTo>
                  <a:cubicBezTo>
                    <a:pt x="30635" y="13919"/>
                    <a:pt x="31040" y="14431"/>
                    <a:pt x="31445" y="14943"/>
                  </a:cubicBezTo>
                  <a:cubicBezTo>
                    <a:pt x="31302" y="14276"/>
                    <a:pt x="31183" y="13609"/>
                    <a:pt x="31052" y="12919"/>
                  </a:cubicBezTo>
                  <a:cubicBezTo>
                    <a:pt x="31564" y="12538"/>
                    <a:pt x="31874" y="12085"/>
                    <a:pt x="32005" y="11561"/>
                  </a:cubicBezTo>
                  <a:cubicBezTo>
                    <a:pt x="32112" y="11109"/>
                    <a:pt x="32052" y="10609"/>
                    <a:pt x="31838" y="10109"/>
                  </a:cubicBezTo>
                  <a:cubicBezTo>
                    <a:pt x="32350" y="10014"/>
                    <a:pt x="32862" y="9918"/>
                    <a:pt x="33374" y="9823"/>
                  </a:cubicBezTo>
                  <a:cubicBezTo>
                    <a:pt x="32683" y="9621"/>
                    <a:pt x="31993" y="9418"/>
                    <a:pt x="31302" y="9216"/>
                  </a:cubicBezTo>
                  <a:cubicBezTo>
                    <a:pt x="30814" y="8573"/>
                    <a:pt x="30112" y="7918"/>
                    <a:pt x="29207" y="7275"/>
                  </a:cubicBezTo>
                  <a:cubicBezTo>
                    <a:pt x="29528" y="6704"/>
                    <a:pt x="29873" y="6108"/>
                    <a:pt x="30207" y="5525"/>
                  </a:cubicBezTo>
                  <a:lnTo>
                    <a:pt x="30207" y="5525"/>
                  </a:lnTo>
                  <a:lnTo>
                    <a:pt x="28373" y="6727"/>
                  </a:lnTo>
                  <a:cubicBezTo>
                    <a:pt x="26397" y="5489"/>
                    <a:pt x="23730" y="4322"/>
                    <a:pt x="20622" y="3370"/>
                  </a:cubicBezTo>
                  <a:lnTo>
                    <a:pt x="20527" y="1489"/>
                  </a:lnTo>
                  <a:cubicBezTo>
                    <a:pt x="20277" y="2036"/>
                    <a:pt x="20039" y="2572"/>
                    <a:pt x="19789" y="3132"/>
                  </a:cubicBezTo>
                  <a:cubicBezTo>
                    <a:pt x="18991" y="2905"/>
                    <a:pt x="18193" y="2691"/>
                    <a:pt x="17360" y="2501"/>
                  </a:cubicBezTo>
                  <a:cubicBezTo>
                    <a:pt x="16753" y="2358"/>
                    <a:pt x="16157" y="2239"/>
                    <a:pt x="15562" y="2120"/>
                  </a:cubicBezTo>
                  <a:lnTo>
                    <a:pt x="15562" y="2096"/>
                  </a:lnTo>
                  <a:lnTo>
                    <a:pt x="15526" y="2120"/>
                  </a:lnTo>
                  <a:cubicBezTo>
                    <a:pt x="14610" y="1941"/>
                    <a:pt x="13717" y="1786"/>
                    <a:pt x="12836" y="1667"/>
                  </a:cubicBezTo>
                  <a:cubicBezTo>
                    <a:pt x="13038" y="1120"/>
                    <a:pt x="13264" y="548"/>
                    <a:pt x="134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28"/>
            <p:cNvSpPr/>
            <p:nvPr/>
          </p:nvSpPr>
          <p:spPr>
            <a:xfrm>
              <a:off x="1226025" y="1602400"/>
              <a:ext cx="778100" cy="427775"/>
            </a:xfrm>
            <a:custGeom>
              <a:avLst/>
              <a:gdLst/>
              <a:ahLst/>
              <a:cxnLst/>
              <a:rect l="l" t="t" r="r" b="b"/>
              <a:pathLst>
                <a:path w="31124" h="17111" extrusionOk="0">
                  <a:moveTo>
                    <a:pt x="6657" y="1837"/>
                  </a:moveTo>
                  <a:cubicBezTo>
                    <a:pt x="7687" y="1837"/>
                    <a:pt x="8839" y="1924"/>
                    <a:pt x="10074" y="2096"/>
                  </a:cubicBezTo>
                  <a:cubicBezTo>
                    <a:pt x="10002" y="2501"/>
                    <a:pt x="9931" y="2894"/>
                    <a:pt x="9835" y="3299"/>
                  </a:cubicBezTo>
                  <a:cubicBezTo>
                    <a:pt x="10145" y="2930"/>
                    <a:pt x="10466" y="2573"/>
                    <a:pt x="10764" y="2204"/>
                  </a:cubicBezTo>
                  <a:cubicBezTo>
                    <a:pt x="11490" y="2323"/>
                    <a:pt x="12252" y="2465"/>
                    <a:pt x="13026" y="2644"/>
                  </a:cubicBezTo>
                  <a:cubicBezTo>
                    <a:pt x="13324" y="2716"/>
                    <a:pt x="13622" y="2799"/>
                    <a:pt x="13931" y="2870"/>
                  </a:cubicBezTo>
                  <a:lnTo>
                    <a:pt x="13931" y="2882"/>
                  </a:lnTo>
                  <a:lnTo>
                    <a:pt x="13943" y="2882"/>
                  </a:lnTo>
                  <a:cubicBezTo>
                    <a:pt x="14646" y="3061"/>
                    <a:pt x="15348" y="3275"/>
                    <a:pt x="16062" y="3489"/>
                  </a:cubicBezTo>
                  <a:cubicBezTo>
                    <a:pt x="15777" y="3775"/>
                    <a:pt x="15491" y="4061"/>
                    <a:pt x="15205" y="4323"/>
                  </a:cubicBezTo>
                  <a:cubicBezTo>
                    <a:pt x="15824" y="4168"/>
                    <a:pt x="16443" y="3989"/>
                    <a:pt x="17051" y="3823"/>
                  </a:cubicBezTo>
                  <a:cubicBezTo>
                    <a:pt x="17134" y="3847"/>
                    <a:pt x="17205" y="3870"/>
                    <a:pt x="17289" y="3894"/>
                  </a:cubicBezTo>
                  <a:cubicBezTo>
                    <a:pt x="18456" y="4299"/>
                    <a:pt x="19575" y="4740"/>
                    <a:pt x="20622" y="5216"/>
                  </a:cubicBezTo>
                  <a:cubicBezTo>
                    <a:pt x="20670" y="5740"/>
                    <a:pt x="20718" y="6264"/>
                    <a:pt x="20742" y="6787"/>
                  </a:cubicBezTo>
                  <a:cubicBezTo>
                    <a:pt x="20944" y="6371"/>
                    <a:pt x="21134" y="5954"/>
                    <a:pt x="21313" y="5549"/>
                  </a:cubicBezTo>
                  <a:cubicBezTo>
                    <a:pt x="23123" y="6406"/>
                    <a:pt x="24730" y="7335"/>
                    <a:pt x="26064" y="8288"/>
                  </a:cubicBezTo>
                  <a:cubicBezTo>
                    <a:pt x="25742" y="8538"/>
                    <a:pt x="25445" y="8788"/>
                    <a:pt x="25135" y="9026"/>
                  </a:cubicBezTo>
                  <a:cubicBezTo>
                    <a:pt x="25659" y="8942"/>
                    <a:pt x="26183" y="8847"/>
                    <a:pt x="26718" y="8764"/>
                  </a:cubicBezTo>
                  <a:cubicBezTo>
                    <a:pt x="28921" y="10478"/>
                    <a:pt x="30076" y="12157"/>
                    <a:pt x="29647" y="13372"/>
                  </a:cubicBezTo>
                  <a:cubicBezTo>
                    <a:pt x="29552" y="13645"/>
                    <a:pt x="29374" y="13884"/>
                    <a:pt x="29124" y="14110"/>
                  </a:cubicBezTo>
                  <a:cubicBezTo>
                    <a:pt x="28600" y="13836"/>
                    <a:pt x="28064" y="13586"/>
                    <a:pt x="27528" y="13312"/>
                  </a:cubicBezTo>
                  <a:lnTo>
                    <a:pt x="27528" y="13312"/>
                  </a:lnTo>
                  <a:cubicBezTo>
                    <a:pt x="27814" y="13729"/>
                    <a:pt x="28100" y="14146"/>
                    <a:pt x="28397" y="14562"/>
                  </a:cubicBezTo>
                  <a:cubicBezTo>
                    <a:pt x="27513" y="14925"/>
                    <a:pt x="26284" y="15147"/>
                    <a:pt x="24761" y="15147"/>
                  </a:cubicBezTo>
                  <a:cubicBezTo>
                    <a:pt x="24684" y="15147"/>
                    <a:pt x="24606" y="15147"/>
                    <a:pt x="24528" y="15146"/>
                  </a:cubicBezTo>
                  <a:cubicBezTo>
                    <a:pt x="24278" y="15146"/>
                    <a:pt x="24016" y="15134"/>
                    <a:pt x="23754" y="15134"/>
                  </a:cubicBezTo>
                  <a:cubicBezTo>
                    <a:pt x="23932" y="14788"/>
                    <a:pt x="24111" y="14467"/>
                    <a:pt x="24290" y="14122"/>
                  </a:cubicBezTo>
                  <a:lnTo>
                    <a:pt x="24290" y="14122"/>
                  </a:lnTo>
                  <a:cubicBezTo>
                    <a:pt x="23801" y="14431"/>
                    <a:pt x="23301" y="14765"/>
                    <a:pt x="22813" y="15074"/>
                  </a:cubicBezTo>
                  <a:cubicBezTo>
                    <a:pt x="20182" y="14848"/>
                    <a:pt x="17134" y="14169"/>
                    <a:pt x="14050" y="13074"/>
                  </a:cubicBezTo>
                  <a:cubicBezTo>
                    <a:pt x="13884" y="13014"/>
                    <a:pt x="13705" y="12955"/>
                    <a:pt x="13538" y="12895"/>
                  </a:cubicBezTo>
                  <a:cubicBezTo>
                    <a:pt x="13395" y="12383"/>
                    <a:pt x="13229" y="11848"/>
                    <a:pt x="13098" y="11324"/>
                  </a:cubicBezTo>
                  <a:cubicBezTo>
                    <a:pt x="12991" y="11752"/>
                    <a:pt x="12883" y="12181"/>
                    <a:pt x="12800" y="12622"/>
                  </a:cubicBezTo>
                  <a:cubicBezTo>
                    <a:pt x="9550" y="11371"/>
                    <a:pt x="6728" y="9824"/>
                    <a:pt x="4728" y="8300"/>
                  </a:cubicBezTo>
                  <a:cubicBezTo>
                    <a:pt x="4990" y="7811"/>
                    <a:pt x="5228" y="7299"/>
                    <a:pt x="5490" y="6811"/>
                  </a:cubicBezTo>
                  <a:lnTo>
                    <a:pt x="5490" y="6811"/>
                  </a:lnTo>
                  <a:cubicBezTo>
                    <a:pt x="5013" y="7145"/>
                    <a:pt x="4537" y="7454"/>
                    <a:pt x="4073" y="7776"/>
                  </a:cubicBezTo>
                  <a:cubicBezTo>
                    <a:pt x="2251" y="6228"/>
                    <a:pt x="1322" y="4740"/>
                    <a:pt x="1727" y="3632"/>
                  </a:cubicBezTo>
                  <a:cubicBezTo>
                    <a:pt x="1953" y="3013"/>
                    <a:pt x="2549" y="2561"/>
                    <a:pt x="3442" y="2263"/>
                  </a:cubicBezTo>
                  <a:cubicBezTo>
                    <a:pt x="3716" y="2656"/>
                    <a:pt x="4001" y="3073"/>
                    <a:pt x="4287" y="3478"/>
                  </a:cubicBezTo>
                  <a:cubicBezTo>
                    <a:pt x="4239" y="3001"/>
                    <a:pt x="4192" y="2537"/>
                    <a:pt x="4132" y="2061"/>
                  </a:cubicBezTo>
                  <a:cubicBezTo>
                    <a:pt x="4849" y="1912"/>
                    <a:pt x="5701" y="1837"/>
                    <a:pt x="6657" y="1837"/>
                  </a:cubicBezTo>
                  <a:close/>
                  <a:moveTo>
                    <a:pt x="8180" y="1"/>
                  </a:moveTo>
                  <a:cubicBezTo>
                    <a:pt x="7966" y="382"/>
                    <a:pt x="7716" y="775"/>
                    <a:pt x="7502" y="1168"/>
                  </a:cubicBezTo>
                  <a:cubicBezTo>
                    <a:pt x="7279" y="1160"/>
                    <a:pt x="7060" y="1157"/>
                    <a:pt x="6846" y="1157"/>
                  </a:cubicBezTo>
                  <a:cubicBezTo>
                    <a:pt x="4282" y="1157"/>
                    <a:pt x="2369" y="1683"/>
                    <a:pt x="1501" y="2716"/>
                  </a:cubicBezTo>
                  <a:cubicBezTo>
                    <a:pt x="1001" y="2644"/>
                    <a:pt x="501" y="2573"/>
                    <a:pt x="1" y="2501"/>
                  </a:cubicBezTo>
                  <a:lnTo>
                    <a:pt x="1" y="2501"/>
                  </a:lnTo>
                  <a:cubicBezTo>
                    <a:pt x="382" y="2787"/>
                    <a:pt x="751" y="3085"/>
                    <a:pt x="1132" y="3358"/>
                  </a:cubicBezTo>
                  <a:lnTo>
                    <a:pt x="1132" y="3382"/>
                  </a:lnTo>
                  <a:cubicBezTo>
                    <a:pt x="870" y="4120"/>
                    <a:pt x="1037" y="4966"/>
                    <a:pt x="1572" y="5883"/>
                  </a:cubicBezTo>
                  <a:cubicBezTo>
                    <a:pt x="1322" y="6335"/>
                    <a:pt x="1072" y="6787"/>
                    <a:pt x="810" y="7252"/>
                  </a:cubicBezTo>
                  <a:cubicBezTo>
                    <a:pt x="1203" y="6990"/>
                    <a:pt x="1608" y="6752"/>
                    <a:pt x="1989" y="6502"/>
                  </a:cubicBezTo>
                  <a:cubicBezTo>
                    <a:pt x="2775" y="7549"/>
                    <a:pt x="4013" y="8633"/>
                    <a:pt x="5597" y="9693"/>
                  </a:cubicBezTo>
                  <a:cubicBezTo>
                    <a:pt x="5275" y="9883"/>
                    <a:pt x="4966" y="10074"/>
                    <a:pt x="4644" y="10264"/>
                  </a:cubicBezTo>
                  <a:cubicBezTo>
                    <a:pt x="5216" y="10240"/>
                    <a:pt x="5799" y="10216"/>
                    <a:pt x="6383" y="10193"/>
                  </a:cubicBezTo>
                  <a:cubicBezTo>
                    <a:pt x="7573" y="10919"/>
                    <a:pt x="8907" y="11633"/>
                    <a:pt x="10395" y="12300"/>
                  </a:cubicBezTo>
                  <a:lnTo>
                    <a:pt x="10669" y="13907"/>
                  </a:lnTo>
                  <a:cubicBezTo>
                    <a:pt x="10812" y="13479"/>
                    <a:pt x="10978" y="13050"/>
                    <a:pt x="11133" y="12633"/>
                  </a:cubicBezTo>
                  <a:cubicBezTo>
                    <a:pt x="12002" y="13003"/>
                    <a:pt x="12919" y="13360"/>
                    <a:pt x="13860" y="13693"/>
                  </a:cubicBezTo>
                  <a:cubicBezTo>
                    <a:pt x="15348" y="14205"/>
                    <a:pt x="16812" y="14646"/>
                    <a:pt x="18241" y="14967"/>
                  </a:cubicBezTo>
                  <a:cubicBezTo>
                    <a:pt x="18896" y="15122"/>
                    <a:pt x="19539" y="15253"/>
                    <a:pt x="20158" y="15360"/>
                  </a:cubicBezTo>
                  <a:lnTo>
                    <a:pt x="19587" y="16431"/>
                  </a:lnTo>
                  <a:cubicBezTo>
                    <a:pt x="20075" y="16110"/>
                    <a:pt x="20551" y="15800"/>
                    <a:pt x="21039" y="15503"/>
                  </a:cubicBezTo>
                  <a:cubicBezTo>
                    <a:pt x="22277" y="15681"/>
                    <a:pt x="23468" y="15789"/>
                    <a:pt x="24552" y="15800"/>
                  </a:cubicBezTo>
                  <a:cubicBezTo>
                    <a:pt x="24956" y="15800"/>
                    <a:pt x="25349" y="15789"/>
                    <a:pt x="25706" y="15777"/>
                  </a:cubicBezTo>
                  <a:lnTo>
                    <a:pt x="26635" y="17110"/>
                  </a:lnTo>
                  <a:cubicBezTo>
                    <a:pt x="26599" y="16634"/>
                    <a:pt x="26576" y="16158"/>
                    <a:pt x="26552" y="15705"/>
                  </a:cubicBezTo>
                  <a:cubicBezTo>
                    <a:pt x="27945" y="15491"/>
                    <a:pt x="29004" y="15074"/>
                    <a:pt x="29647" y="14455"/>
                  </a:cubicBezTo>
                  <a:cubicBezTo>
                    <a:pt x="30136" y="14455"/>
                    <a:pt x="30624" y="14467"/>
                    <a:pt x="31124" y="14467"/>
                  </a:cubicBezTo>
                  <a:cubicBezTo>
                    <a:pt x="30779" y="14253"/>
                    <a:pt x="30445" y="14050"/>
                    <a:pt x="30100" y="13836"/>
                  </a:cubicBezTo>
                  <a:cubicBezTo>
                    <a:pt x="30147" y="13753"/>
                    <a:pt x="30195" y="13657"/>
                    <a:pt x="30231" y="13574"/>
                  </a:cubicBezTo>
                  <a:cubicBezTo>
                    <a:pt x="30564" y="12586"/>
                    <a:pt x="30171" y="11431"/>
                    <a:pt x="29159" y="10193"/>
                  </a:cubicBezTo>
                  <a:cubicBezTo>
                    <a:pt x="29433" y="9835"/>
                    <a:pt x="29719" y="9478"/>
                    <a:pt x="30005" y="9109"/>
                  </a:cubicBezTo>
                  <a:lnTo>
                    <a:pt x="30005" y="9109"/>
                  </a:lnTo>
                  <a:cubicBezTo>
                    <a:pt x="29552" y="9288"/>
                    <a:pt x="29088" y="9454"/>
                    <a:pt x="28647" y="9609"/>
                  </a:cubicBezTo>
                  <a:cubicBezTo>
                    <a:pt x="27873" y="8812"/>
                    <a:pt x="26861" y="7978"/>
                    <a:pt x="25635" y="7168"/>
                  </a:cubicBezTo>
                  <a:cubicBezTo>
                    <a:pt x="25504" y="6561"/>
                    <a:pt x="25361" y="5954"/>
                    <a:pt x="25218" y="5335"/>
                  </a:cubicBezTo>
                  <a:cubicBezTo>
                    <a:pt x="25087" y="5775"/>
                    <a:pt x="24944" y="6204"/>
                    <a:pt x="24790" y="6633"/>
                  </a:cubicBezTo>
                  <a:cubicBezTo>
                    <a:pt x="23325" y="5740"/>
                    <a:pt x="21623" y="4882"/>
                    <a:pt x="19730" y="4109"/>
                  </a:cubicBezTo>
                  <a:cubicBezTo>
                    <a:pt x="19860" y="3632"/>
                    <a:pt x="20015" y="3156"/>
                    <a:pt x="20146" y="2692"/>
                  </a:cubicBezTo>
                  <a:lnTo>
                    <a:pt x="20146" y="2692"/>
                  </a:lnTo>
                  <a:cubicBezTo>
                    <a:pt x="19753" y="3061"/>
                    <a:pt x="19349" y="3418"/>
                    <a:pt x="18944" y="3787"/>
                  </a:cubicBezTo>
                  <a:cubicBezTo>
                    <a:pt x="18467" y="3608"/>
                    <a:pt x="17991" y="3430"/>
                    <a:pt x="17503" y="3251"/>
                  </a:cubicBezTo>
                  <a:cubicBezTo>
                    <a:pt x="16515" y="2918"/>
                    <a:pt x="15550" y="2620"/>
                    <a:pt x="14598" y="2346"/>
                  </a:cubicBezTo>
                  <a:lnTo>
                    <a:pt x="13300" y="1322"/>
                  </a:lnTo>
                  <a:lnTo>
                    <a:pt x="13300" y="1322"/>
                  </a:lnTo>
                  <a:cubicBezTo>
                    <a:pt x="13407" y="1573"/>
                    <a:pt x="13514" y="1823"/>
                    <a:pt x="13622" y="2096"/>
                  </a:cubicBezTo>
                  <a:cubicBezTo>
                    <a:pt x="11657" y="1608"/>
                    <a:pt x="9788" y="1311"/>
                    <a:pt x="8157" y="1203"/>
                  </a:cubicBezTo>
                  <a:cubicBezTo>
                    <a:pt x="8169" y="799"/>
                    <a:pt x="8169" y="394"/>
                    <a:pt x="8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28"/>
            <p:cNvSpPr/>
            <p:nvPr/>
          </p:nvSpPr>
          <p:spPr>
            <a:xfrm>
              <a:off x="1534425" y="1662625"/>
              <a:ext cx="155450" cy="30200"/>
            </a:xfrm>
            <a:custGeom>
              <a:avLst/>
              <a:gdLst/>
              <a:ahLst/>
              <a:cxnLst/>
              <a:rect l="l" t="t" r="r" b="b"/>
              <a:pathLst>
                <a:path w="6218" h="1208" extrusionOk="0">
                  <a:moveTo>
                    <a:pt x="3958" y="0"/>
                  </a:moveTo>
                  <a:cubicBezTo>
                    <a:pt x="3069" y="0"/>
                    <a:pt x="2123" y="224"/>
                    <a:pt x="1231" y="224"/>
                  </a:cubicBezTo>
                  <a:cubicBezTo>
                    <a:pt x="945" y="224"/>
                    <a:pt x="664" y="201"/>
                    <a:pt x="393" y="140"/>
                  </a:cubicBezTo>
                  <a:cubicBezTo>
                    <a:pt x="369" y="133"/>
                    <a:pt x="346" y="130"/>
                    <a:pt x="325" y="130"/>
                  </a:cubicBezTo>
                  <a:cubicBezTo>
                    <a:pt x="79" y="130"/>
                    <a:pt x="1" y="538"/>
                    <a:pt x="285" y="604"/>
                  </a:cubicBezTo>
                  <a:cubicBezTo>
                    <a:pt x="604" y="679"/>
                    <a:pt x="923" y="707"/>
                    <a:pt x="1242" y="707"/>
                  </a:cubicBezTo>
                  <a:cubicBezTo>
                    <a:pt x="1887" y="707"/>
                    <a:pt x="2529" y="593"/>
                    <a:pt x="3167" y="521"/>
                  </a:cubicBezTo>
                  <a:cubicBezTo>
                    <a:pt x="3382" y="501"/>
                    <a:pt x="3603" y="487"/>
                    <a:pt x="3824" y="487"/>
                  </a:cubicBezTo>
                  <a:cubicBezTo>
                    <a:pt x="4521" y="487"/>
                    <a:pt x="5218" y="625"/>
                    <a:pt x="5715" y="1140"/>
                  </a:cubicBezTo>
                  <a:cubicBezTo>
                    <a:pt x="5765" y="1188"/>
                    <a:pt x="5820" y="1208"/>
                    <a:pt x="5873" y="1208"/>
                  </a:cubicBezTo>
                  <a:cubicBezTo>
                    <a:pt x="6058" y="1208"/>
                    <a:pt x="6218" y="961"/>
                    <a:pt x="6060" y="795"/>
                  </a:cubicBezTo>
                  <a:cubicBezTo>
                    <a:pt x="5452" y="168"/>
                    <a:pt x="4727" y="0"/>
                    <a:pt x="39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28"/>
            <p:cNvSpPr/>
            <p:nvPr/>
          </p:nvSpPr>
          <p:spPr>
            <a:xfrm>
              <a:off x="1785325" y="1708050"/>
              <a:ext cx="125000" cy="131375"/>
            </a:xfrm>
            <a:custGeom>
              <a:avLst/>
              <a:gdLst/>
              <a:ahLst/>
              <a:cxnLst/>
              <a:rect l="l" t="t" r="r" b="b"/>
              <a:pathLst>
                <a:path w="5000" h="5255" extrusionOk="0">
                  <a:moveTo>
                    <a:pt x="278" y="0"/>
                  </a:moveTo>
                  <a:cubicBezTo>
                    <a:pt x="160" y="0"/>
                    <a:pt x="57" y="60"/>
                    <a:pt x="25" y="180"/>
                  </a:cubicBezTo>
                  <a:cubicBezTo>
                    <a:pt x="1" y="299"/>
                    <a:pt x="72" y="466"/>
                    <a:pt x="203" y="466"/>
                  </a:cubicBezTo>
                  <a:cubicBezTo>
                    <a:pt x="870" y="525"/>
                    <a:pt x="1227" y="1133"/>
                    <a:pt x="1406" y="1716"/>
                  </a:cubicBezTo>
                  <a:cubicBezTo>
                    <a:pt x="1608" y="2323"/>
                    <a:pt x="1679" y="2966"/>
                    <a:pt x="1989" y="3538"/>
                  </a:cubicBezTo>
                  <a:cubicBezTo>
                    <a:pt x="2525" y="4538"/>
                    <a:pt x="3584" y="5181"/>
                    <a:pt x="4704" y="5252"/>
                  </a:cubicBezTo>
                  <a:cubicBezTo>
                    <a:pt x="4714" y="5254"/>
                    <a:pt x="4725" y="5254"/>
                    <a:pt x="4735" y="5254"/>
                  </a:cubicBezTo>
                  <a:cubicBezTo>
                    <a:pt x="4999" y="5254"/>
                    <a:pt x="4966" y="4810"/>
                    <a:pt x="4668" y="4776"/>
                  </a:cubicBezTo>
                  <a:cubicBezTo>
                    <a:pt x="3573" y="4705"/>
                    <a:pt x="2572" y="3919"/>
                    <a:pt x="2215" y="2883"/>
                  </a:cubicBezTo>
                  <a:cubicBezTo>
                    <a:pt x="2001" y="2288"/>
                    <a:pt x="1941" y="1657"/>
                    <a:pt x="1668" y="1085"/>
                  </a:cubicBezTo>
                  <a:cubicBezTo>
                    <a:pt x="1406" y="549"/>
                    <a:pt x="917" y="61"/>
                    <a:pt x="310" y="2"/>
                  </a:cubicBezTo>
                  <a:cubicBezTo>
                    <a:pt x="299" y="1"/>
                    <a:pt x="289" y="0"/>
                    <a:pt x="2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28"/>
            <p:cNvSpPr/>
            <p:nvPr/>
          </p:nvSpPr>
          <p:spPr>
            <a:xfrm>
              <a:off x="1827600" y="1920525"/>
              <a:ext cx="181400" cy="83525"/>
            </a:xfrm>
            <a:custGeom>
              <a:avLst/>
              <a:gdLst/>
              <a:ahLst/>
              <a:cxnLst/>
              <a:rect l="l" t="t" r="r" b="b"/>
              <a:pathLst>
                <a:path w="7256" h="3341" extrusionOk="0">
                  <a:moveTo>
                    <a:pt x="6882" y="0"/>
                  </a:moveTo>
                  <a:cubicBezTo>
                    <a:pt x="6826" y="0"/>
                    <a:pt x="6768" y="19"/>
                    <a:pt x="6716" y="63"/>
                  </a:cubicBezTo>
                  <a:cubicBezTo>
                    <a:pt x="6465" y="266"/>
                    <a:pt x="6084" y="337"/>
                    <a:pt x="5763" y="373"/>
                  </a:cubicBezTo>
                  <a:cubicBezTo>
                    <a:pt x="5554" y="387"/>
                    <a:pt x="5349" y="392"/>
                    <a:pt x="5143" y="392"/>
                  </a:cubicBezTo>
                  <a:cubicBezTo>
                    <a:pt x="4997" y="392"/>
                    <a:pt x="4851" y="390"/>
                    <a:pt x="4703" y="385"/>
                  </a:cubicBezTo>
                  <a:cubicBezTo>
                    <a:pt x="4339" y="372"/>
                    <a:pt x="3978" y="350"/>
                    <a:pt x="3616" y="350"/>
                  </a:cubicBezTo>
                  <a:cubicBezTo>
                    <a:pt x="3281" y="350"/>
                    <a:pt x="2946" y="369"/>
                    <a:pt x="2608" y="432"/>
                  </a:cubicBezTo>
                  <a:cubicBezTo>
                    <a:pt x="1310" y="682"/>
                    <a:pt x="250" y="1742"/>
                    <a:pt x="36" y="3052"/>
                  </a:cubicBezTo>
                  <a:cubicBezTo>
                    <a:pt x="1" y="3227"/>
                    <a:pt x="152" y="3341"/>
                    <a:pt x="294" y="3341"/>
                  </a:cubicBezTo>
                  <a:cubicBezTo>
                    <a:pt x="393" y="3341"/>
                    <a:pt x="488" y="3286"/>
                    <a:pt x="512" y="3159"/>
                  </a:cubicBezTo>
                  <a:cubicBezTo>
                    <a:pt x="608" y="2528"/>
                    <a:pt x="929" y="1980"/>
                    <a:pt x="1382" y="1551"/>
                  </a:cubicBezTo>
                  <a:cubicBezTo>
                    <a:pt x="1870" y="1099"/>
                    <a:pt x="2489" y="897"/>
                    <a:pt x="3144" y="837"/>
                  </a:cubicBezTo>
                  <a:cubicBezTo>
                    <a:pt x="3322" y="821"/>
                    <a:pt x="3502" y="816"/>
                    <a:pt x="3681" y="816"/>
                  </a:cubicBezTo>
                  <a:cubicBezTo>
                    <a:pt x="4184" y="816"/>
                    <a:pt x="4688" y="861"/>
                    <a:pt x="5180" y="861"/>
                  </a:cubicBezTo>
                  <a:cubicBezTo>
                    <a:pt x="5834" y="861"/>
                    <a:pt x="6537" y="801"/>
                    <a:pt x="7061" y="373"/>
                  </a:cubicBezTo>
                  <a:cubicBezTo>
                    <a:pt x="7256" y="233"/>
                    <a:pt x="7081" y="0"/>
                    <a:pt x="6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28"/>
            <p:cNvSpPr/>
            <p:nvPr/>
          </p:nvSpPr>
          <p:spPr>
            <a:xfrm>
              <a:off x="1580400" y="1911425"/>
              <a:ext cx="144300" cy="86600"/>
            </a:xfrm>
            <a:custGeom>
              <a:avLst/>
              <a:gdLst/>
              <a:ahLst/>
              <a:cxnLst/>
              <a:rect l="l" t="t" r="r" b="b"/>
              <a:pathLst>
                <a:path w="5772" h="3464" extrusionOk="0">
                  <a:moveTo>
                    <a:pt x="1675" y="1"/>
                  </a:moveTo>
                  <a:cubicBezTo>
                    <a:pt x="1207" y="1"/>
                    <a:pt x="736" y="59"/>
                    <a:pt x="280" y="153"/>
                  </a:cubicBezTo>
                  <a:cubicBezTo>
                    <a:pt x="0" y="209"/>
                    <a:pt x="99" y="623"/>
                    <a:pt x="369" y="623"/>
                  </a:cubicBezTo>
                  <a:cubicBezTo>
                    <a:pt x="386" y="623"/>
                    <a:pt x="404" y="621"/>
                    <a:pt x="423" y="618"/>
                  </a:cubicBezTo>
                  <a:cubicBezTo>
                    <a:pt x="822" y="534"/>
                    <a:pt x="1238" y="483"/>
                    <a:pt x="1652" y="483"/>
                  </a:cubicBezTo>
                  <a:cubicBezTo>
                    <a:pt x="2300" y="483"/>
                    <a:pt x="2945" y="608"/>
                    <a:pt x="3519" y="927"/>
                  </a:cubicBezTo>
                  <a:cubicBezTo>
                    <a:pt x="4447" y="1439"/>
                    <a:pt x="4864" y="2392"/>
                    <a:pt x="5233" y="3308"/>
                  </a:cubicBezTo>
                  <a:cubicBezTo>
                    <a:pt x="5278" y="3417"/>
                    <a:pt x="5373" y="3464"/>
                    <a:pt x="5467" y="3464"/>
                  </a:cubicBezTo>
                  <a:cubicBezTo>
                    <a:pt x="5620" y="3464"/>
                    <a:pt x="5771" y="3338"/>
                    <a:pt x="5697" y="3154"/>
                  </a:cubicBezTo>
                  <a:cubicBezTo>
                    <a:pt x="5257" y="2106"/>
                    <a:pt x="4781" y="1058"/>
                    <a:pt x="3745" y="499"/>
                  </a:cubicBezTo>
                  <a:cubicBezTo>
                    <a:pt x="3104" y="138"/>
                    <a:pt x="2393" y="1"/>
                    <a:pt x="1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28"/>
            <p:cNvSpPr/>
            <p:nvPr/>
          </p:nvSpPr>
          <p:spPr>
            <a:xfrm>
              <a:off x="1371250" y="1823975"/>
              <a:ext cx="100875" cy="98000"/>
            </a:xfrm>
            <a:custGeom>
              <a:avLst/>
              <a:gdLst/>
              <a:ahLst/>
              <a:cxnLst/>
              <a:rect l="l" t="t" r="r" b="b"/>
              <a:pathLst>
                <a:path w="4035" h="3920" extrusionOk="0">
                  <a:moveTo>
                    <a:pt x="333" y="0"/>
                  </a:moveTo>
                  <a:cubicBezTo>
                    <a:pt x="82" y="0"/>
                    <a:pt x="1" y="396"/>
                    <a:pt x="288" y="484"/>
                  </a:cubicBezTo>
                  <a:cubicBezTo>
                    <a:pt x="1086" y="687"/>
                    <a:pt x="1609" y="1330"/>
                    <a:pt x="2062" y="1973"/>
                  </a:cubicBezTo>
                  <a:cubicBezTo>
                    <a:pt x="2502" y="2627"/>
                    <a:pt x="2907" y="3342"/>
                    <a:pt x="3526" y="3854"/>
                  </a:cubicBezTo>
                  <a:cubicBezTo>
                    <a:pt x="3578" y="3900"/>
                    <a:pt x="3634" y="3920"/>
                    <a:pt x="3687" y="3920"/>
                  </a:cubicBezTo>
                  <a:cubicBezTo>
                    <a:pt x="3878" y="3920"/>
                    <a:pt x="4034" y="3667"/>
                    <a:pt x="3848" y="3508"/>
                  </a:cubicBezTo>
                  <a:cubicBezTo>
                    <a:pt x="2598" y="2413"/>
                    <a:pt x="2157" y="449"/>
                    <a:pt x="395" y="8"/>
                  </a:cubicBezTo>
                  <a:cubicBezTo>
                    <a:pt x="373" y="3"/>
                    <a:pt x="353" y="0"/>
                    <a:pt x="3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28"/>
            <p:cNvSpPr/>
            <p:nvPr/>
          </p:nvSpPr>
          <p:spPr>
            <a:xfrm>
              <a:off x="1254025" y="1728350"/>
              <a:ext cx="35975" cy="103900"/>
            </a:xfrm>
            <a:custGeom>
              <a:avLst/>
              <a:gdLst/>
              <a:ahLst/>
              <a:cxnLst/>
              <a:rect l="l" t="t" r="r" b="b"/>
              <a:pathLst>
                <a:path w="1439" h="4156" extrusionOk="0">
                  <a:moveTo>
                    <a:pt x="1120" y="0"/>
                  </a:moveTo>
                  <a:cubicBezTo>
                    <a:pt x="1044" y="0"/>
                    <a:pt x="967" y="38"/>
                    <a:pt x="917" y="130"/>
                  </a:cubicBezTo>
                  <a:cubicBezTo>
                    <a:pt x="726" y="464"/>
                    <a:pt x="512" y="821"/>
                    <a:pt x="322" y="1166"/>
                  </a:cubicBezTo>
                  <a:cubicBezTo>
                    <a:pt x="143" y="1511"/>
                    <a:pt x="0" y="1869"/>
                    <a:pt x="0" y="2250"/>
                  </a:cubicBezTo>
                  <a:cubicBezTo>
                    <a:pt x="0" y="2988"/>
                    <a:pt x="441" y="3595"/>
                    <a:pt x="917" y="4083"/>
                  </a:cubicBezTo>
                  <a:cubicBezTo>
                    <a:pt x="968" y="4134"/>
                    <a:pt x="1024" y="4155"/>
                    <a:pt x="1077" y="4155"/>
                  </a:cubicBezTo>
                  <a:cubicBezTo>
                    <a:pt x="1261" y="4155"/>
                    <a:pt x="1419" y="3904"/>
                    <a:pt x="1262" y="3738"/>
                  </a:cubicBezTo>
                  <a:cubicBezTo>
                    <a:pt x="845" y="3321"/>
                    <a:pt x="452" y="2785"/>
                    <a:pt x="488" y="2178"/>
                  </a:cubicBezTo>
                  <a:cubicBezTo>
                    <a:pt x="500" y="1833"/>
                    <a:pt x="667" y="1535"/>
                    <a:pt x="833" y="1237"/>
                  </a:cubicBezTo>
                  <a:cubicBezTo>
                    <a:pt x="988" y="940"/>
                    <a:pt x="1167" y="642"/>
                    <a:pt x="1334" y="345"/>
                  </a:cubicBezTo>
                  <a:cubicBezTo>
                    <a:pt x="1438" y="167"/>
                    <a:pt x="1281" y="0"/>
                    <a:pt x="11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28"/>
            <p:cNvSpPr/>
            <p:nvPr/>
          </p:nvSpPr>
          <p:spPr>
            <a:xfrm>
              <a:off x="2126750" y="1526625"/>
              <a:ext cx="256300" cy="376025"/>
            </a:xfrm>
            <a:custGeom>
              <a:avLst/>
              <a:gdLst/>
              <a:ahLst/>
              <a:cxnLst/>
              <a:rect l="l" t="t" r="r" b="b"/>
              <a:pathLst>
                <a:path w="10252" h="15041" extrusionOk="0">
                  <a:moveTo>
                    <a:pt x="6296" y="1"/>
                  </a:moveTo>
                  <a:cubicBezTo>
                    <a:pt x="6189" y="1"/>
                    <a:pt x="6081" y="22"/>
                    <a:pt x="5977" y="67"/>
                  </a:cubicBezTo>
                  <a:cubicBezTo>
                    <a:pt x="5537" y="270"/>
                    <a:pt x="5382" y="829"/>
                    <a:pt x="5334" y="1306"/>
                  </a:cubicBezTo>
                  <a:cubicBezTo>
                    <a:pt x="5108" y="2937"/>
                    <a:pt x="5179" y="4699"/>
                    <a:pt x="4346" y="6128"/>
                  </a:cubicBezTo>
                  <a:cubicBezTo>
                    <a:pt x="3882" y="6901"/>
                    <a:pt x="3191" y="7509"/>
                    <a:pt x="2500" y="8104"/>
                  </a:cubicBezTo>
                  <a:cubicBezTo>
                    <a:pt x="1810" y="8699"/>
                    <a:pt x="1119" y="9306"/>
                    <a:pt x="655" y="10080"/>
                  </a:cubicBezTo>
                  <a:cubicBezTo>
                    <a:pt x="191" y="10878"/>
                    <a:pt x="0" y="11866"/>
                    <a:pt x="369" y="12688"/>
                  </a:cubicBezTo>
                  <a:cubicBezTo>
                    <a:pt x="834" y="13712"/>
                    <a:pt x="1858" y="14236"/>
                    <a:pt x="2905" y="14652"/>
                  </a:cubicBezTo>
                  <a:cubicBezTo>
                    <a:pt x="3546" y="14910"/>
                    <a:pt x="4241" y="15040"/>
                    <a:pt x="4934" y="15040"/>
                  </a:cubicBezTo>
                  <a:cubicBezTo>
                    <a:pt x="5362" y="15040"/>
                    <a:pt x="5790" y="14991"/>
                    <a:pt x="6203" y="14891"/>
                  </a:cubicBezTo>
                  <a:cubicBezTo>
                    <a:pt x="6620" y="14783"/>
                    <a:pt x="7037" y="14629"/>
                    <a:pt x="7323" y="14307"/>
                  </a:cubicBezTo>
                  <a:cubicBezTo>
                    <a:pt x="7608" y="13998"/>
                    <a:pt x="7739" y="13474"/>
                    <a:pt x="7489" y="13140"/>
                  </a:cubicBezTo>
                  <a:lnTo>
                    <a:pt x="7489" y="13140"/>
                  </a:lnTo>
                  <a:cubicBezTo>
                    <a:pt x="7563" y="13143"/>
                    <a:pt x="7638" y="13145"/>
                    <a:pt x="7714" y="13145"/>
                  </a:cubicBezTo>
                  <a:cubicBezTo>
                    <a:pt x="8017" y="13145"/>
                    <a:pt x="8327" y="13114"/>
                    <a:pt x="8585" y="12962"/>
                  </a:cubicBezTo>
                  <a:cubicBezTo>
                    <a:pt x="8977" y="12735"/>
                    <a:pt x="9180" y="12259"/>
                    <a:pt x="9108" y="11831"/>
                  </a:cubicBezTo>
                  <a:cubicBezTo>
                    <a:pt x="9037" y="11390"/>
                    <a:pt x="8632" y="11057"/>
                    <a:pt x="8204" y="10973"/>
                  </a:cubicBezTo>
                  <a:cubicBezTo>
                    <a:pt x="8573" y="10795"/>
                    <a:pt x="8942" y="10640"/>
                    <a:pt x="9275" y="10402"/>
                  </a:cubicBezTo>
                  <a:cubicBezTo>
                    <a:pt x="9597" y="10164"/>
                    <a:pt x="9894" y="9866"/>
                    <a:pt x="10061" y="9485"/>
                  </a:cubicBezTo>
                  <a:cubicBezTo>
                    <a:pt x="10228" y="9116"/>
                    <a:pt x="10251" y="8675"/>
                    <a:pt x="10061" y="8318"/>
                  </a:cubicBezTo>
                  <a:cubicBezTo>
                    <a:pt x="9899" y="8015"/>
                    <a:pt x="9592" y="7823"/>
                    <a:pt x="9255" y="7823"/>
                  </a:cubicBezTo>
                  <a:cubicBezTo>
                    <a:pt x="9195" y="7823"/>
                    <a:pt x="9134" y="7829"/>
                    <a:pt x="9073" y="7842"/>
                  </a:cubicBezTo>
                  <a:cubicBezTo>
                    <a:pt x="9358" y="7497"/>
                    <a:pt x="9585" y="7104"/>
                    <a:pt x="9656" y="6675"/>
                  </a:cubicBezTo>
                  <a:cubicBezTo>
                    <a:pt x="9728" y="6247"/>
                    <a:pt x="9644" y="5770"/>
                    <a:pt x="9347" y="5437"/>
                  </a:cubicBezTo>
                  <a:cubicBezTo>
                    <a:pt x="9132" y="5196"/>
                    <a:pt x="8797" y="5035"/>
                    <a:pt x="8473" y="5035"/>
                  </a:cubicBezTo>
                  <a:cubicBezTo>
                    <a:pt x="8364" y="5035"/>
                    <a:pt x="8257" y="5053"/>
                    <a:pt x="8156" y="5092"/>
                  </a:cubicBezTo>
                  <a:cubicBezTo>
                    <a:pt x="8525" y="4830"/>
                    <a:pt x="8799" y="4401"/>
                    <a:pt x="8882" y="3937"/>
                  </a:cubicBezTo>
                  <a:cubicBezTo>
                    <a:pt x="8977" y="3472"/>
                    <a:pt x="8870" y="2984"/>
                    <a:pt x="8620" y="2579"/>
                  </a:cubicBezTo>
                  <a:cubicBezTo>
                    <a:pt x="8477" y="2389"/>
                    <a:pt x="8323" y="2210"/>
                    <a:pt x="8096" y="2115"/>
                  </a:cubicBezTo>
                  <a:cubicBezTo>
                    <a:pt x="8000" y="2078"/>
                    <a:pt x="7897" y="2055"/>
                    <a:pt x="7796" y="2055"/>
                  </a:cubicBezTo>
                  <a:cubicBezTo>
                    <a:pt x="7672" y="2055"/>
                    <a:pt x="7552" y="2089"/>
                    <a:pt x="7453" y="2175"/>
                  </a:cubicBezTo>
                  <a:cubicBezTo>
                    <a:pt x="7489" y="1663"/>
                    <a:pt x="7501" y="1103"/>
                    <a:pt x="7263" y="651"/>
                  </a:cubicBezTo>
                  <a:cubicBezTo>
                    <a:pt x="7085" y="285"/>
                    <a:pt x="6693" y="1"/>
                    <a:pt x="62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28"/>
            <p:cNvSpPr/>
            <p:nvPr/>
          </p:nvSpPr>
          <p:spPr>
            <a:xfrm>
              <a:off x="2035950" y="1728550"/>
              <a:ext cx="266425" cy="386050"/>
            </a:xfrm>
            <a:custGeom>
              <a:avLst/>
              <a:gdLst/>
              <a:ahLst/>
              <a:cxnLst/>
              <a:rect l="l" t="t" r="r" b="b"/>
              <a:pathLst>
                <a:path w="10657" h="15442" extrusionOk="0">
                  <a:moveTo>
                    <a:pt x="1695" y="0"/>
                  </a:moveTo>
                  <a:cubicBezTo>
                    <a:pt x="1662" y="0"/>
                    <a:pt x="1629" y="1"/>
                    <a:pt x="1596" y="3"/>
                  </a:cubicBezTo>
                  <a:cubicBezTo>
                    <a:pt x="1203" y="27"/>
                    <a:pt x="834" y="158"/>
                    <a:pt x="525" y="479"/>
                  </a:cubicBezTo>
                  <a:cubicBezTo>
                    <a:pt x="167" y="837"/>
                    <a:pt x="1" y="1325"/>
                    <a:pt x="48" y="1825"/>
                  </a:cubicBezTo>
                  <a:cubicBezTo>
                    <a:pt x="72" y="2134"/>
                    <a:pt x="191" y="2456"/>
                    <a:pt x="346" y="2730"/>
                  </a:cubicBezTo>
                  <a:cubicBezTo>
                    <a:pt x="548" y="3111"/>
                    <a:pt x="834" y="3468"/>
                    <a:pt x="894" y="3896"/>
                  </a:cubicBezTo>
                  <a:cubicBezTo>
                    <a:pt x="965" y="4420"/>
                    <a:pt x="834" y="4944"/>
                    <a:pt x="668" y="5432"/>
                  </a:cubicBezTo>
                  <a:cubicBezTo>
                    <a:pt x="525" y="5873"/>
                    <a:pt x="346" y="6302"/>
                    <a:pt x="239" y="6766"/>
                  </a:cubicBezTo>
                  <a:cubicBezTo>
                    <a:pt x="13" y="7837"/>
                    <a:pt x="298" y="9004"/>
                    <a:pt x="1001" y="9850"/>
                  </a:cubicBezTo>
                  <a:cubicBezTo>
                    <a:pt x="1680" y="10656"/>
                    <a:pt x="2727" y="11161"/>
                    <a:pt x="3775" y="11161"/>
                  </a:cubicBezTo>
                  <a:cubicBezTo>
                    <a:pt x="3811" y="11161"/>
                    <a:pt x="3846" y="11160"/>
                    <a:pt x="3881" y="11159"/>
                  </a:cubicBezTo>
                  <a:lnTo>
                    <a:pt x="3881" y="11159"/>
                  </a:lnTo>
                  <a:cubicBezTo>
                    <a:pt x="3706" y="11171"/>
                    <a:pt x="4180" y="13529"/>
                    <a:pt x="4275" y="13731"/>
                  </a:cubicBezTo>
                  <a:cubicBezTo>
                    <a:pt x="4418" y="14112"/>
                    <a:pt x="4692" y="14493"/>
                    <a:pt x="5097" y="14553"/>
                  </a:cubicBezTo>
                  <a:cubicBezTo>
                    <a:pt x="5128" y="14558"/>
                    <a:pt x="5160" y="14560"/>
                    <a:pt x="5192" y="14560"/>
                  </a:cubicBezTo>
                  <a:cubicBezTo>
                    <a:pt x="5542" y="14560"/>
                    <a:pt x="5884" y="14270"/>
                    <a:pt x="5906" y="13910"/>
                  </a:cubicBezTo>
                  <a:lnTo>
                    <a:pt x="5906" y="13910"/>
                  </a:lnTo>
                  <a:cubicBezTo>
                    <a:pt x="5882" y="14326"/>
                    <a:pt x="6406" y="14862"/>
                    <a:pt x="6704" y="15076"/>
                  </a:cubicBezTo>
                  <a:cubicBezTo>
                    <a:pt x="7042" y="15318"/>
                    <a:pt x="7427" y="15442"/>
                    <a:pt x="7828" y="15442"/>
                  </a:cubicBezTo>
                  <a:cubicBezTo>
                    <a:pt x="7921" y="15442"/>
                    <a:pt x="8015" y="15435"/>
                    <a:pt x="8109" y="15422"/>
                  </a:cubicBezTo>
                  <a:cubicBezTo>
                    <a:pt x="8288" y="15386"/>
                    <a:pt x="8490" y="15326"/>
                    <a:pt x="8585" y="15184"/>
                  </a:cubicBezTo>
                  <a:cubicBezTo>
                    <a:pt x="8680" y="15065"/>
                    <a:pt x="8692" y="14886"/>
                    <a:pt x="8669" y="14731"/>
                  </a:cubicBezTo>
                  <a:cubicBezTo>
                    <a:pt x="8633" y="14588"/>
                    <a:pt x="8561" y="14433"/>
                    <a:pt x="8490" y="14303"/>
                  </a:cubicBezTo>
                  <a:lnTo>
                    <a:pt x="8490" y="14303"/>
                  </a:lnTo>
                  <a:cubicBezTo>
                    <a:pt x="8819" y="14522"/>
                    <a:pt x="9179" y="14651"/>
                    <a:pt x="9560" y="14651"/>
                  </a:cubicBezTo>
                  <a:cubicBezTo>
                    <a:pt x="9592" y="14651"/>
                    <a:pt x="9624" y="14650"/>
                    <a:pt x="9657" y="14648"/>
                  </a:cubicBezTo>
                  <a:cubicBezTo>
                    <a:pt x="10014" y="14612"/>
                    <a:pt x="10419" y="14433"/>
                    <a:pt x="10538" y="14088"/>
                  </a:cubicBezTo>
                  <a:cubicBezTo>
                    <a:pt x="10657" y="13767"/>
                    <a:pt x="10478" y="13398"/>
                    <a:pt x="10204" y="13171"/>
                  </a:cubicBezTo>
                  <a:cubicBezTo>
                    <a:pt x="9954" y="12945"/>
                    <a:pt x="9609" y="12814"/>
                    <a:pt x="9300" y="12659"/>
                  </a:cubicBezTo>
                  <a:cubicBezTo>
                    <a:pt x="8371" y="12207"/>
                    <a:pt x="7549" y="11493"/>
                    <a:pt x="6978" y="10600"/>
                  </a:cubicBezTo>
                  <a:cubicBezTo>
                    <a:pt x="6561" y="9945"/>
                    <a:pt x="6275" y="9207"/>
                    <a:pt x="6144" y="8457"/>
                  </a:cubicBezTo>
                  <a:cubicBezTo>
                    <a:pt x="6002" y="7528"/>
                    <a:pt x="6025" y="6587"/>
                    <a:pt x="5740" y="5694"/>
                  </a:cubicBezTo>
                  <a:cubicBezTo>
                    <a:pt x="5561" y="5135"/>
                    <a:pt x="5263" y="4611"/>
                    <a:pt x="4882" y="4170"/>
                  </a:cubicBezTo>
                  <a:cubicBezTo>
                    <a:pt x="4513" y="3730"/>
                    <a:pt x="4001" y="3420"/>
                    <a:pt x="3858" y="2825"/>
                  </a:cubicBezTo>
                  <a:cubicBezTo>
                    <a:pt x="3739" y="2349"/>
                    <a:pt x="3835" y="1849"/>
                    <a:pt x="3656" y="1384"/>
                  </a:cubicBezTo>
                  <a:cubicBezTo>
                    <a:pt x="3381" y="571"/>
                    <a:pt x="2522" y="0"/>
                    <a:pt x="16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28"/>
            <p:cNvSpPr/>
            <p:nvPr/>
          </p:nvSpPr>
          <p:spPr>
            <a:xfrm>
              <a:off x="2133600" y="1634250"/>
              <a:ext cx="301550" cy="334450"/>
            </a:xfrm>
            <a:custGeom>
              <a:avLst/>
              <a:gdLst/>
              <a:ahLst/>
              <a:cxnLst/>
              <a:rect l="l" t="t" r="r" b="b"/>
              <a:pathLst>
                <a:path w="12062" h="13378" extrusionOk="0">
                  <a:moveTo>
                    <a:pt x="10790" y="1"/>
                  </a:moveTo>
                  <a:cubicBezTo>
                    <a:pt x="10312" y="1"/>
                    <a:pt x="9950" y="411"/>
                    <a:pt x="9668" y="810"/>
                  </a:cubicBezTo>
                  <a:cubicBezTo>
                    <a:pt x="8727" y="2168"/>
                    <a:pt x="7989" y="3775"/>
                    <a:pt x="6584" y="4644"/>
                  </a:cubicBezTo>
                  <a:cubicBezTo>
                    <a:pt x="5810" y="5144"/>
                    <a:pt x="4917" y="5359"/>
                    <a:pt x="4048" y="5573"/>
                  </a:cubicBezTo>
                  <a:cubicBezTo>
                    <a:pt x="3167" y="5799"/>
                    <a:pt x="2274" y="6014"/>
                    <a:pt x="1500" y="6490"/>
                  </a:cubicBezTo>
                  <a:cubicBezTo>
                    <a:pt x="726" y="6966"/>
                    <a:pt x="95" y="7752"/>
                    <a:pt x="60" y="8669"/>
                  </a:cubicBezTo>
                  <a:cubicBezTo>
                    <a:pt x="0" y="9776"/>
                    <a:pt x="691" y="10716"/>
                    <a:pt x="1429" y="11562"/>
                  </a:cubicBezTo>
                  <a:cubicBezTo>
                    <a:pt x="2155" y="12419"/>
                    <a:pt x="3167" y="13026"/>
                    <a:pt x="4251" y="13300"/>
                  </a:cubicBezTo>
                  <a:cubicBezTo>
                    <a:pt x="4469" y="13344"/>
                    <a:pt x="4694" y="13378"/>
                    <a:pt x="4917" y="13378"/>
                  </a:cubicBezTo>
                  <a:cubicBezTo>
                    <a:pt x="5120" y="13378"/>
                    <a:pt x="5320" y="13350"/>
                    <a:pt x="5513" y="13276"/>
                  </a:cubicBezTo>
                  <a:cubicBezTo>
                    <a:pt x="5906" y="13133"/>
                    <a:pt x="6263" y="12729"/>
                    <a:pt x="6203" y="12312"/>
                  </a:cubicBezTo>
                  <a:lnTo>
                    <a:pt x="6203" y="12312"/>
                  </a:lnTo>
                  <a:cubicBezTo>
                    <a:pt x="6514" y="12507"/>
                    <a:pt x="6858" y="12670"/>
                    <a:pt x="7224" y="12670"/>
                  </a:cubicBezTo>
                  <a:cubicBezTo>
                    <a:pt x="7237" y="12670"/>
                    <a:pt x="7250" y="12669"/>
                    <a:pt x="7263" y="12669"/>
                  </a:cubicBezTo>
                  <a:cubicBezTo>
                    <a:pt x="7691" y="12633"/>
                    <a:pt x="8108" y="12312"/>
                    <a:pt x="8227" y="11895"/>
                  </a:cubicBezTo>
                  <a:cubicBezTo>
                    <a:pt x="8346" y="11478"/>
                    <a:pt x="8168" y="10990"/>
                    <a:pt x="7811" y="10716"/>
                  </a:cubicBezTo>
                  <a:lnTo>
                    <a:pt x="7811" y="10716"/>
                  </a:lnTo>
                  <a:cubicBezTo>
                    <a:pt x="7998" y="10728"/>
                    <a:pt x="8188" y="10736"/>
                    <a:pt x="8377" y="10736"/>
                  </a:cubicBezTo>
                  <a:cubicBezTo>
                    <a:pt x="8596" y="10736"/>
                    <a:pt x="8814" y="10725"/>
                    <a:pt x="9025" y="10693"/>
                  </a:cubicBezTo>
                  <a:cubicBezTo>
                    <a:pt x="9430" y="10633"/>
                    <a:pt x="9835" y="10502"/>
                    <a:pt x="10144" y="10240"/>
                  </a:cubicBezTo>
                  <a:cubicBezTo>
                    <a:pt x="10454" y="9978"/>
                    <a:pt x="10680" y="9585"/>
                    <a:pt x="10680" y="9181"/>
                  </a:cubicBezTo>
                  <a:cubicBezTo>
                    <a:pt x="10680" y="8776"/>
                    <a:pt x="10418" y="8430"/>
                    <a:pt x="10025" y="8311"/>
                  </a:cubicBezTo>
                  <a:cubicBezTo>
                    <a:pt x="10442" y="8145"/>
                    <a:pt x="10811" y="7907"/>
                    <a:pt x="11085" y="7549"/>
                  </a:cubicBezTo>
                  <a:cubicBezTo>
                    <a:pt x="11347" y="7204"/>
                    <a:pt x="11466" y="6728"/>
                    <a:pt x="11370" y="6311"/>
                  </a:cubicBezTo>
                  <a:cubicBezTo>
                    <a:pt x="11251" y="5894"/>
                    <a:pt x="10894" y="5502"/>
                    <a:pt x="10454" y="5466"/>
                  </a:cubicBezTo>
                  <a:cubicBezTo>
                    <a:pt x="10918" y="5394"/>
                    <a:pt x="11370" y="5144"/>
                    <a:pt x="11644" y="4763"/>
                  </a:cubicBezTo>
                  <a:cubicBezTo>
                    <a:pt x="11930" y="4394"/>
                    <a:pt x="12061" y="3918"/>
                    <a:pt x="12025" y="3442"/>
                  </a:cubicBezTo>
                  <a:cubicBezTo>
                    <a:pt x="11990" y="3216"/>
                    <a:pt x="11918" y="2977"/>
                    <a:pt x="11763" y="2799"/>
                  </a:cubicBezTo>
                  <a:cubicBezTo>
                    <a:pt x="11646" y="2652"/>
                    <a:pt x="11472" y="2545"/>
                    <a:pt x="11288" y="2545"/>
                  </a:cubicBezTo>
                  <a:cubicBezTo>
                    <a:pt x="11248" y="2545"/>
                    <a:pt x="11208" y="2550"/>
                    <a:pt x="11168" y="2561"/>
                  </a:cubicBezTo>
                  <a:cubicBezTo>
                    <a:pt x="11430" y="2108"/>
                    <a:pt x="11692" y="1632"/>
                    <a:pt x="11692" y="1108"/>
                  </a:cubicBezTo>
                  <a:cubicBezTo>
                    <a:pt x="11692" y="584"/>
                    <a:pt x="11335" y="37"/>
                    <a:pt x="10811" y="1"/>
                  </a:cubicBezTo>
                  <a:cubicBezTo>
                    <a:pt x="10804" y="1"/>
                    <a:pt x="10797" y="1"/>
                    <a:pt x="107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28"/>
            <p:cNvSpPr/>
            <p:nvPr/>
          </p:nvSpPr>
          <p:spPr>
            <a:xfrm>
              <a:off x="2011850" y="1767300"/>
              <a:ext cx="43775" cy="24150"/>
            </a:xfrm>
            <a:custGeom>
              <a:avLst/>
              <a:gdLst/>
              <a:ahLst/>
              <a:cxnLst/>
              <a:rect l="l" t="t" r="r" b="b"/>
              <a:pathLst>
                <a:path w="1751" h="966" extrusionOk="0">
                  <a:moveTo>
                    <a:pt x="1143" y="1"/>
                  </a:moveTo>
                  <a:lnTo>
                    <a:pt x="0" y="870"/>
                  </a:lnTo>
                  <a:lnTo>
                    <a:pt x="1655" y="965"/>
                  </a:lnTo>
                  <a:cubicBezTo>
                    <a:pt x="1655" y="965"/>
                    <a:pt x="1751" y="322"/>
                    <a:pt x="11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28"/>
            <p:cNvSpPr/>
            <p:nvPr/>
          </p:nvSpPr>
          <p:spPr>
            <a:xfrm>
              <a:off x="2019575" y="1789625"/>
              <a:ext cx="33675" cy="6875"/>
            </a:xfrm>
            <a:custGeom>
              <a:avLst/>
              <a:gdLst/>
              <a:ahLst/>
              <a:cxnLst/>
              <a:rect l="l" t="t" r="r" b="b"/>
              <a:pathLst>
                <a:path w="1347" h="275" extrusionOk="0">
                  <a:moveTo>
                    <a:pt x="1" y="1"/>
                  </a:moveTo>
                  <a:lnTo>
                    <a:pt x="1251" y="275"/>
                  </a:lnTo>
                  <a:cubicBezTo>
                    <a:pt x="1251" y="275"/>
                    <a:pt x="1299" y="203"/>
                    <a:pt x="1346" y="7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28"/>
            <p:cNvSpPr/>
            <p:nvPr/>
          </p:nvSpPr>
          <p:spPr>
            <a:xfrm>
              <a:off x="2057675" y="1752350"/>
              <a:ext cx="13425" cy="12625"/>
            </a:xfrm>
            <a:custGeom>
              <a:avLst/>
              <a:gdLst/>
              <a:ahLst/>
              <a:cxnLst/>
              <a:rect l="l" t="t" r="r" b="b"/>
              <a:pathLst>
                <a:path w="537" h="505" extrusionOk="0">
                  <a:moveTo>
                    <a:pt x="256" y="0"/>
                  </a:moveTo>
                  <a:cubicBezTo>
                    <a:pt x="122" y="0"/>
                    <a:pt x="24" y="99"/>
                    <a:pt x="13" y="218"/>
                  </a:cubicBezTo>
                  <a:cubicBezTo>
                    <a:pt x="1" y="373"/>
                    <a:pt x="96" y="492"/>
                    <a:pt x="239" y="504"/>
                  </a:cubicBezTo>
                  <a:cubicBezTo>
                    <a:pt x="247" y="504"/>
                    <a:pt x="255" y="505"/>
                    <a:pt x="263" y="505"/>
                  </a:cubicBezTo>
                  <a:cubicBezTo>
                    <a:pt x="395" y="505"/>
                    <a:pt x="502" y="412"/>
                    <a:pt x="513" y="277"/>
                  </a:cubicBezTo>
                  <a:cubicBezTo>
                    <a:pt x="537" y="147"/>
                    <a:pt x="430" y="16"/>
                    <a:pt x="299" y="4"/>
                  </a:cubicBezTo>
                  <a:cubicBezTo>
                    <a:pt x="284" y="1"/>
                    <a:pt x="270" y="0"/>
                    <a:pt x="256" y="0"/>
                  </a:cubicBezTo>
                  <a:close/>
                </a:path>
              </a:pathLst>
            </a:custGeom>
            <a:solidFill>
              <a:srgbClr val="1228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28"/>
            <p:cNvSpPr/>
            <p:nvPr/>
          </p:nvSpPr>
          <p:spPr>
            <a:xfrm>
              <a:off x="2250575" y="1764900"/>
              <a:ext cx="89325" cy="134075"/>
            </a:xfrm>
            <a:custGeom>
              <a:avLst/>
              <a:gdLst/>
              <a:ahLst/>
              <a:cxnLst/>
              <a:rect l="l" t="t" r="r" b="b"/>
              <a:pathLst>
                <a:path w="3573" h="5363" extrusionOk="0">
                  <a:moveTo>
                    <a:pt x="2898" y="0"/>
                  </a:moveTo>
                  <a:cubicBezTo>
                    <a:pt x="2824" y="0"/>
                    <a:pt x="2775" y="118"/>
                    <a:pt x="2846" y="168"/>
                  </a:cubicBezTo>
                  <a:cubicBezTo>
                    <a:pt x="3191" y="359"/>
                    <a:pt x="3382" y="788"/>
                    <a:pt x="3262" y="1180"/>
                  </a:cubicBezTo>
                  <a:cubicBezTo>
                    <a:pt x="3158" y="1513"/>
                    <a:pt x="2809" y="1756"/>
                    <a:pt x="2452" y="1756"/>
                  </a:cubicBezTo>
                  <a:cubicBezTo>
                    <a:pt x="2401" y="1756"/>
                    <a:pt x="2349" y="1751"/>
                    <a:pt x="2298" y="1740"/>
                  </a:cubicBezTo>
                  <a:cubicBezTo>
                    <a:pt x="2294" y="1739"/>
                    <a:pt x="2289" y="1739"/>
                    <a:pt x="2285" y="1739"/>
                  </a:cubicBezTo>
                  <a:cubicBezTo>
                    <a:pt x="2196" y="1739"/>
                    <a:pt x="2135" y="1849"/>
                    <a:pt x="2215" y="1895"/>
                  </a:cubicBezTo>
                  <a:cubicBezTo>
                    <a:pt x="2655" y="2121"/>
                    <a:pt x="2762" y="2669"/>
                    <a:pt x="2512" y="3085"/>
                  </a:cubicBezTo>
                  <a:cubicBezTo>
                    <a:pt x="2250" y="3550"/>
                    <a:pt x="1727" y="3728"/>
                    <a:pt x="1227" y="3728"/>
                  </a:cubicBezTo>
                  <a:cubicBezTo>
                    <a:pt x="1131" y="3728"/>
                    <a:pt x="1119" y="3824"/>
                    <a:pt x="1179" y="3883"/>
                  </a:cubicBezTo>
                  <a:cubicBezTo>
                    <a:pt x="1488" y="4121"/>
                    <a:pt x="1465" y="4586"/>
                    <a:pt x="1227" y="4859"/>
                  </a:cubicBezTo>
                  <a:cubicBezTo>
                    <a:pt x="1001" y="5104"/>
                    <a:pt x="685" y="5200"/>
                    <a:pt x="363" y="5200"/>
                  </a:cubicBezTo>
                  <a:cubicBezTo>
                    <a:pt x="278" y="5200"/>
                    <a:pt x="192" y="5193"/>
                    <a:pt x="107" y="5181"/>
                  </a:cubicBezTo>
                  <a:cubicBezTo>
                    <a:pt x="104" y="5181"/>
                    <a:pt x="100" y="5180"/>
                    <a:pt x="97" y="5180"/>
                  </a:cubicBezTo>
                  <a:cubicBezTo>
                    <a:pt x="0" y="5180"/>
                    <a:pt x="4" y="5336"/>
                    <a:pt x="107" y="5348"/>
                  </a:cubicBezTo>
                  <a:cubicBezTo>
                    <a:pt x="185" y="5357"/>
                    <a:pt x="264" y="5362"/>
                    <a:pt x="342" y="5362"/>
                  </a:cubicBezTo>
                  <a:cubicBezTo>
                    <a:pt x="756" y="5362"/>
                    <a:pt x="1167" y="5224"/>
                    <a:pt x="1417" y="4883"/>
                  </a:cubicBezTo>
                  <a:cubicBezTo>
                    <a:pt x="1643" y="4586"/>
                    <a:pt x="1643" y="4169"/>
                    <a:pt x="1417" y="3883"/>
                  </a:cubicBezTo>
                  <a:cubicBezTo>
                    <a:pt x="1941" y="3847"/>
                    <a:pt x="2453" y="3609"/>
                    <a:pt x="2691" y="3109"/>
                  </a:cubicBezTo>
                  <a:cubicBezTo>
                    <a:pt x="2893" y="2728"/>
                    <a:pt x="2846" y="2216"/>
                    <a:pt x="2536" y="1919"/>
                  </a:cubicBezTo>
                  <a:cubicBezTo>
                    <a:pt x="2917" y="1883"/>
                    <a:pt x="3274" y="1645"/>
                    <a:pt x="3405" y="1252"/>
                  </a:cubicBezTo>
                  <a:cubicBezTo>
                    <a:pt x="3572" y="811"/>
                    <a:pt x="3358" y="252"/>
                    <a:pt x="2941" y="14"/>
                  </a:cubicBezTo>
                  <a:cubicBezTo>
                    <a:pt x="2926" y="4"/>
                    <a:pt x="2911" y="0"/>
                    <a:pt x="28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28"/>
            <p:cNvSpPr/>
            <p:nvPr/>
          </p:nvSpPr>
          <p:spPr>
            <a:xfrm>
              <a:off x="2250250" y="1785600"/>
              <a:ext cx="58000" cy="84050"/>
            </a:xfrm>
            <a:custGeom>
              <a:avLst/>
              <a:gdLst/>
              <a:ahLst/>
              <a:cxnLst/>
              <a:rect l="l" t="t" r="r" b="b"/>
              <a:pathLst>
                <a:path w="2320" h="3362" extrusionOk="0">
                  <a:moveTo>
                    <a:pt x="1431" y="1"/>
                  </a:moveTo>
                  <a:cubicBezTo>
                    <a:pt x="1395" y="1"/>
                    <a:pt x="1359" y="3"/>
                    <a:pt x="1323" y="7"/>
                  </a:cubicBezTo>
                  <a:cubicBezTo>
                    <a:pt x="1231" y="19"/>
                    <a:pt x="1261" y="174"/>
                    <a:pt x="1360" y="174"/>
                  </a:cubicBezTo>
                  <a:cubicBezTo>
                    <a:pt x="1363" y="174"/>
                    <a:pt x="1367" y="174"/>
                    <a:pt x="1370" y="174"/>
                  </a:cubicBezTo>
                  <a:cubicBezTo>
                    <a:pt x="1396" y="171"/>
                    <a:pt x="1422" y="169"/>
                    <a:pt x="1448" y="169"/>
                  </a:cubicBezTo>
                  <a:cubicBezTo>
                    <a:pt x="1836" y="169"/>
                    <a:pt x="2186" y="498"/>
                    <a:pt x="2097" y="900"/>
                  </a:cubicBezTo>
                  <a:cubicBezTo>
                    <a:pt x="1990" y="1376"/>
                    <a:pt x="1418" y="1436"/>
                    <a:pt x="1013" y="1448"/>
                  </a:cubicBezTo>
                  <a:cubicBezTo>
                    <a:pt x="930" y="1448"/>
                    <a:pt x="894" y="1555"/>
                    <a:pt x="966" y="1614"/>
                  </a:cubicBezTo>
                  <a:cubicBezTo>
                    <a:pt x="1287" y="1853"/>
                    <a:pt x="1359" y="2305"/>
                    <a:pt x="1228" y="2638"/>
                  </a:cubicBezTo>
                  <a:cubicBezTo>
                    <a:pt x="1100" y="2948"/>
                    <a:pt x="792" y="3188"/>
                    <a:pt x="467" y="3188"/>
                  </a:cubicBezTo>
                  <a:cubicBezTo>
                    <a:pt x="367" y="3188"/>
                    <a:pt x="266" y="3165"/>
                    <a:pt x="168" y="3115"/>
                  </a:cubicBezTo>
                  <a:cubicBezTo>
                    <a:pt x="155" y="3108"/>
                    <a:pt x="142" y="3105"/>
                    <a:pt x="129" y="3105"/>
                  </a:cubicBezTo>
                  <a:cubicBezTo>
                    <a:pt x="53" y="3105"/>
                    <a:pt x="1" y="3218"/>
                    <a:pt x="73" y="3269"/>
                  </a:cubicBezTo>
                  <a:cubicBezTo>
                    <a:pt x="200" y="3333"/>
                    <a:pt x="331" y="3362"/>
                    <a:pt x="459" y="3362"/>
                  </a:cubicBezTo>
                  <a:cubicBezTo>
                    <a:pt x="836" y="3362"/>
                    <a:pt x="1190" y="3113"/>
                    <a:pt x="1359" y="2757"/>
                  </a:cubicBezTo>
                  <a:cubicBezTo>
                    <a:pt x="1525" y="2388"/>
                    <a:pt x="1478" y="1924"/>
                    <a:pt x="1204" y="1626"/>
                  </a:cubicBezTo>
                  <a:cubicBezTo>
                    <a:pt x="1430" y="1614"/>
                    <a:pt x="1656" y="1567"/>
                    <a:pt x="1859" y="1460"/>
                  </a:cubicBezTo>
                  <a:cubicBezTo>
                    <a:pt x="2085" y="1341"/>
                    <a:pt x="2252" y="1138"/>
                    <a:pt x="2275" y="888"/>
                  </a:cubicBezTo>
                  <a:cubicBezTo>
                    <a:pt x="2320" y="357"/>
                    <a:pt x="1901" y="1"/>
                    <a:pt x="14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28"/>
            <p:cNvSpPr/>
            <p:nvPr/>
          </p:nvSpPr>
          <p:spPr>
            <a:xfrm>
              <a:off x="2144700" y="2017150"/>
              <a:ext cx="79100" cy="40100"/>
            </a:xfrm>
            <a:custGeom>
              <a:avLst/>
              <a:gdLst/>
              <a:ahLst/>
              <a:cxnLst/>
              <a:rect l="l" t="t" r="r" b="b"/>
              <a:pathLst>
                <a:path w="3164" h="1604" extrusionOk="0">
                  <a:moveTo>
                    <a:pt x="1712" y="0"/>
                  </a:moveTo>
                  <a:cubicBezTo>
                    <a:pt x="1654" y="0"/>
                    <a:pt x="1596" y="70"/>
                    <a:pt x="1640" y="139"/>
                  </a:cubicBezTo>
                  <a:cubicBezTo>
                    <a:pt x="1782" y="342"/>
                    <a:pt x="1675" y="663"/>
                    <a:pt x="1425" y="711"/>
                  </a:cubicBezTo>
                  <a:cubicBezTo>
                    <a:pt x="1393" y="720"/>
                    <a:pt x="1361" y="725"/>
                    <a:pt x="1330" y="725"/>
                  </a:cubicBezTo>
                  <a:cubicBezTo>
                    <a:pt x="1243" y="725"/>
                    <a:pt x="1158" y="692"/>
                    <a:pt x="1080" y="639"/>
                  </a:cubicBezTo>
                  <a:cubicBezTo>
                    <a:pt x="961" y="544"/>
                    <a:pt x="901" y="389"/>
                    <a:pt x="842" y="258"/>
                  </a:cubicBezTo>
                  <a:cubicBezTo>
                    <a:pt x="829" y="221"/>
                    <a:pt x="803" y="205"/>
                    <a:pt x="774" y="205"/>
                  </a:cubicBezTo>
                  <a:cubicBezTo>
                    <a:pt x="721" y="205"/>
                    <a:pt x="664" y="260"/>
                    <a:pt x="687" y="330"/>
                  </a:cubicBezTo>
                  <a:cubicBezTo>
                    <a:pt x="782" y="592"/>
                    <a:pt x="961" y="877"/>
                    <a:pt x="1282" y="913"/>
                  </a:cubicBezTo>
                  <a:lnTo>
                    <a:pt x="1318" y="913"/>
                  </a:lnTo>
                  <a:cubicBezTo>
                    <a:pt x="1318" y="925"/>
                    <a:pt x="1318" y="925"/>
                    <a:pt x="1306" y="937"/>
                  </a:cubicBezTo>
                  <a:cubicBezTo>
                    <a:pt x="1259" y="1175"/>
                    <a:pt x="1068" y="1389"/>
                    <a:pt x="818" y="1425"/>
                  </a:cubicBezTo>
                  <a:cubicBezTo>
                    <a:pt x="783" y="1432"/>
                    <a:pt x="747" y="1435"/>
                    <a:pt x="712" y="1435"/>
                  </a:cubicBezTo>
                  <a:cubicBezTo>
                    <a:pt x="503" y="1435"/>
                    <a:pt x="289" y="1320"/>
                    <a:pt x="187" y="1127"/>
                  </a:cubicBezTo>
                  <a:cubicBezTo>
                    <a:pt x="168" y="1100"/>
                    <a:pt x="139" y="1088"/>
                    <a:pt x="111" y="1088"/>
                  </a:cubicBezTo>
                  <a:cubicBezTo>
                    <a:pt x="54" y="1088"/>
                    <a:pt x="0" y="1139"/>
                    <a:pt x="32" y="1211"/>
                  </a:cubicBezTo>
                  <a:cubicBezTo>
                    <a:pt x="166" y="1447"/>
                    <a:pt x="433" y="1604"/>
                    <a:pt x="710" y="1604"/>
                  </a:cubicBezTo>
                  <a:cubicBezTo>
                    <a:pt x="754" y="1604"/>
                    <a:pt x="798" y="1600"/>
                    <a:pt x="842" y="1592"/>
                  </a:cubicBezTo>
                  <a:cubicBezTo>
                    <a:pt x="1104" y="1544"/>
                    <a:pt x="1306" y="1365"/>
                    <a:pt x="1413" y="1127"/>
                  </a:cubicBezTo>
                  <a:cubicBezTo>
                    <a:pt x="1612" y="1405"/>
                    <a:pt x="1933" y="1591"/>
                    <a:pt x="2269" y="1591"/>
                  </a:cubicBezTo>
                  <a:cubicBezTo>
                    <a:pt x="2337" y="1591"/>
                    <a:pt x="2405" y="1584"/>
                    <a:pt x="2473" y="1568"/>
                  </a:cubicBezTo>
                  <a:cubicBezTo>
                    <a:pt x="2902" y="1473"/>
                    <a:pt x="3164" y="996"/>
                    <a:pt x="2902" y="627"/>
                  </a:cubicBezTo>
                  <a:cubicBezTo>
                    <a:pt x="2886" y="605"/>
                    <a:pt x="2864" y="595"/>
                    <a:pt x="2843" y="595"/>
                  </a:cubicBezTo>
                  <a:cubicBezTo>
                    <a:pt x="2785" y="595"/>
                    <a:pt x="2727" y="665"/>
                    <a:pt x="2771" y="734"/>
                  </a:cubicBezTo>
                  <a:cubicBezTo>
                    <a:pt x="2985" y="1044"/>
                    <a:pt x="2675" y="1389"/>
                    <a:pt x="2354" y="1413"/>
                  </a:cubicBezTo>
                  <a:cubicBezTo>
                    <a:pt x="2330" y="1416"/>
                    <a:pt x="2306" y="1417"/>
                    <a:pt x="2283" y="1417"/>
                  </a:cubicBezTo>
                  <a:cubicBezTo>
                    <a:pt x="1951" y="1417"/>
                    <a:pt x="1640" y="1190"/>
                    <a:pt x="1485" y="901"/>
                  </a:cubicBezTo>
                  <a:cubicBezTo>
                    <a:pt x="1485" y="901"/>
                    <a:pt x="1485" y="877"/>
                    <a:pt x="1473" y="877"/>
                  </a:cubicBezTo>
                  <a:cubicBezTo>
                    <a:pt x="1663" y="842"/>
                    <a:pt x="1830" y="675"/>
                    <a:pt x="1878" y="461"/>
                  </a:cubicBezTo>
                  <a:cubicBezTo>
                    <a:pt x="1902" y="318"/>
                    <a:pt x="1878" y="151"/>
                    <a:pt x="1771" y="32"/>
                  </a:cubicBezTo>
                  <a:cubicBezTo>
                    <a:pt x="1755" y="10"/>
                    <a:pt x="1733" y="0"/>
                    <a:pt x="17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28"/>
            <p:cNvSpPr/>
            <p:nvPr/>
          </p:nvSpPr>
          <p:spPr>
            <a:xfrm>
              <a:off x="932850" y="1242575"/>
              <a:ext cx="254800" cy="356000"/>
            </a:xfrm>
            <a:custGeom>
              <a:avLst/>
              <a:gdLst/>
              <a:ahLst/>
              <a:cxnLst/>
              <a:rect l="l" t="t" r="r" b="b"/>
              <a:pathLst>
                <a:path w="10192" h="14240" extrusionOk="0">
                  <a:moveTo>
                    <a:pt x="9142" y="0"/>
                  </a:moveTo>
                  <a:cubicBezTo>
                    <a:pt x="8951" y="0"/>
                    <a:pt x="8756" y="44"/>
                    <a:pt x="8585" y="130"/>
                  </a:cubicBezTo>
                  <a:cubicBezTo>
                    <a:pt x="8108" y="368"/>
                    <a:pt x="7811" y="809"/>
                    <a:pt x="7513" y="1238"/>
                  </a:cubicBezTo>
                  <a:cubicBezTo>
                    <a:pt x="7465" y="1011"/>
                    <a:pt x="7263" y="868"/>
                    <a:pt x="7037" y="809"/>
                  </a:cubicBezTo>
                  <a:cubicBezTo>
                    <a:pt x="6954" y="787"/>
                    <a:pt x="6869" y="776"/>
                    <a:pt x="6785" y="776"/>
                  </a:cubicBezTo>
                  <a:cubicBezTo>
                    <a:pt x="6639" y="776"/>
                    <a:pt x="6494" y="808"/>
                    <a:pt x="6358" y="868"/>
                  </a:cubicBezTo>
                  <a:cubicBezTo>
                    <a:pt x="5906" y="1023"/>
                    <a:pt x="5537" y="1368"/>
                    <a:pt x="5322" y="1785"/>
                  </a:cubicBezTo>
                  <a:cubicBezTo>
                    <a:pt x="5120" y="2202"/>
                    <a:pt x="5072" y="2714"/>
                    <a:pt x="5227" y="3154"/>
                  </a:cubicBezTo>
                  <a:cubicBezTo>
                    <a:pt x="5045" y="2857"/>
                    <a:pt x="4676" y="2698"/>
                    <a:pt x="4315" y="2698"/>
                  </a:cubicBezTo>
                  <a:cubicBezTo>
                    <a:pt x="4229" y="2698"/>
                    <a:pt x="4143" y="2707"/>
                    <a:pt x="4060" y="2726"/>
                  </a:cubicBezTo>
                  <a:cubicBezTo>
                    <a:pt x="3632" y="2809"/>
                    <a:pt x="3274" y="3131"/>
                    <a:pt x="3084" y="3524"/>
                  </a:cubicBezTo>
                  <a:cubicBezTo>
                    <a:pt x="2882" y="3916"/>
                    <a:pt x="2822" y="4357"/>
                    <a:pt x="2858" y="4809"/>
                  </a:cubicBezTo>
                  <a:cubicBezTo>
                    <a:pt x="2669" y="4613"/>
                    <a:pt x="2424" y="4505"/>
                    <a:pt x="2174" y="4505"/>
                  </a:cubicBezTo>
                  <a:cubicBezTo>
                    <a:pt x="2044" y="4505"/>
                    <a:pt x="1912" y="4534"/>
                    <a:pt x="1786" y="4595"/>
                  </a:cubicBezTo>
                  <a:cubicBezTo>
                    <a:pt x="1417" y="4774"/>
                    <a:pt x="1179" y="5155"/>
                    <a:pt x="1072" y="5536"/>
                  </a:cubicBezTo>
                  <a:cubicBezTo>
                    <a:pt x="977" y="5940"/>
                    <a:pt x="1036" y="6357"/>
                    <a:pt x="1155" y="6738"/>
                  </a:cubicBezTo>
                  <a:cubicBezTo>
                    <a:pt x="1274" y="7131"/>
                    <a:pt x="1477" y="7488"/>
                    <a:pt x="1667" y="7845"/>
                  </a:cubicBezTo>
                  <a:cubicBezTo>
                    <a:pt x="1505" y="7757"/>
                    <a:pt x="1322" y="7713"/>
                    <a:pt x="1140" y="7713"/>
                  </a:cubicBezTo>
                  <a:cubicBezTo>
                    <a:pt x="882" y="7713"/>
                    <a:pt x="625" y="7802"/>
                    <a:pt x="429" y="7976"/>
                  </a:cubicBezTo>
                  <a:cubicBezTo>
                    <a:pt x="107" y="8274"/>
                    <a:pt x="0" y="8786"/>
                    <a:pt x="167" y="9179"/>
                  </a:cubicBezTo>
                  <a:cubicBezTo>
                    <a:pt x="310" y="9524"/>
                    <a:pt x="619" y="9774"/>
                    <a:pt x="929" y="9989"/>
                  </a:cubicBezTo>
                  <a:cubicBezTo>
                    <a:pt x="536" y="10120"/>
                    <a:pt x="322" y="10608"/>
                    <a:pt x="369" y="11024"/>
                  </a:cubicBezTo>
                  <a:cubicBezTo>
                    <a:pt x="393" y="11465"/>
                    <a:pt x="631" y="11834"/>
                    <a:pt x="917" y="12156"/>
                  </a:cubicBezTo>
                  <a:cubicBezTo>
                    <a:pt x="1631" y="13025"/>
                    <a:pt x="2620" y="13668"/>
                    <a:pt x="3703" y="13941"/>
                  </a:cubicBezTo>
                  <a:cubicBezTo>
                    <a:pt x="4290" y="14105"/>
                    <a:pt x="4899" y="14239"/>
                    <a:pt x="5492" y="14239"/>
                  </a:cubicBezTo>
                  <a:cubicBezTo>
                    <a:pt x="5981" y="14239"/>
                    <a:pt x="6459" y="14148"/>
                    <a:pt x="6906" y="13906"/>
                  </a:cubicBezTo>
                  <a:cubicBezTo>
                    <a:pt x="7692" y="13465"/>
                    <a:pt x="8144" y="12548"/>
                    <a:pt x="8227" y="11655"/>
                  </a:cubicBezTo>
                  <a:cubicBezTo>
                    <a:pt x="8323" y="10763"/>
                    <a:pt x="8120" y="9858"/>
                    <a:pt x="7930" y="8965"/>
                  </a:cubicBezTo>
                  <a:cubicBezTo>
                    <a:pt x="7739" y="8072"/>
                    <a:pt x="7549" y="7179"/>
                    <a:pt x="7644" y="6262"/>
                  </a:cubicBezTo>
                  <a:cubicBezTo>
                    <a:pt x="7823" y="4631"/>
                    <a:pt x="8942" y="3262"/>
                    <a:pt x="9751" y="1821"/>
                  </a:cubicBezTo>
                  <a:cubicBezTo>
                    <a:pt x="9990" y="1380"/>
                    <a:pt x="10192" y="868"/>
                    <a:pt x="9966" y="428"/>
                  </a:cubicBezTo>
                  <a:cubicBezTo>
                    <a:pt x="9806" y="139"/>
                    <a:pt x="9481" y="0"/>
                    <a:pt x="91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28"/>
            <p:cNvSpPr/>
            <p:nvPr/>
          </p:nvSpPr>
          <p:spPr>
            <a:xfrm>
              <a:off x="877775" y="1479025"/>
              <a:ext cx="352750" cy="320300"/>
            </a:xfrm>
            <a:custGeom>
              <a:avLst/>
              <a:gdLst/>
              <a:ahLst/>
              <a:cxnLst/>
              <a:rect l="l" t="t" r="r" b="b"/>
              <a:pathLst>
                <a:path w="14110" h="12812" extrusionOk="0">
                  <a:moveTo>
                    <a:pt x="12284" y="0"/>
                  </a:moveTo>
                  <a:cubicBezTo>
                    <a:pt x="11665" y="0"/>
                    <a:pt x="11023" y="265"/>
                    <a:pt x="10609" y="721"/>
                  </a:cubicBezTo>
                  <a:cubicBezTo>
                    <a:pt x="10288" y="1090"/>
                    <a:pt x="10228" y="1614"/>
                    <a:pt x="9954" y="2019"/>
                  </a:cubicBezTo>
                  <a:cubicBezTo>
                    <a:pt x="9633" y="2519"/>
                    <a:pt x="9049" y="2674"/>
                    <a:pt x="8561" y="2948"/>
                  </a:cubicBezTo>
                  <a:cubicBezTo>
                    <a:pt x="8049" y="3245"/>
                    <a:pt x="7609" y="3650"/>
                    <a:pt x="7251" y="4126"/>
                  </a:cubicBezTo>
                  <a:cubicBezTo>
                    <a:pt x="6692" y="4876"/>
                    <a:pt x="6430" y="5781"/>
                    <a:pt x="5977" y="6603"/>
                  </a:cubicBezTo>
                  <a:cubicBezTo>
                    <a:pt x="5608" y="7281"/>
                    <a:pt x="5108" y="7889"/>
                    <a:pt x="4489" y="8365"/>
                  </a:cubicBezTo>
                  <a:cubicBezTo>
                    <a:pt x="3680" y="9020"/>
                    <a:pt x="2679" y="9436"/>
                    <a:pt x="1632" y="9579"/>
                  </a:cubicBezTo>
                  <a:cubicBezTo>
                    <a:pt x="1275" y="9615"/>
                    <a:pt x="941" y="9639"/>
                    <a:pt x="608" y="9770"/>
                  </a:cubicBezTo>
                  <a:cubicBezTo>
                    <a:pt x="286" y="9901"/>
                    <a:pt x="1" y="10198"/>
                    <a:pt x="1" y="10544"/>
                  </a:cubicBezTo>
                  <a:cubicBezTo>
                    <a:pt x="1" y="10901"/>
                    <a:pt x="310" y="11199"/>
                    <a:pt x="643" y="11341"/>
                  </a:cubicBezTo>
                  <a:cubicBezTo>
                    <a:pt x="850" y="11438"/>
                    <a:pt x="1067" y="11479"/>
                    <a:pt x="1289" y="11479"/>
                  </a:cubicBezTo>
                  <a:cubicBezTo>
                    <a:pt x="1476" y="11479"/>
                    <a:pt x="1667" y="11450"/>
                    <a:pt x="1858" y="11401"/>
                  </a:cubicBezTo>
                  <a:lnTo>
                    <a:pt x="1858" y="11401"/>
                  </a:lnTo>
                  <a:cubicBezTo>
                    <a:pt x="1739" y="11508"/>
                    <a:pt x="1632" y="11615"/>
                    <a:pt x="1548" y="11758"/>
                  </a:cubicBezTo>
                  <a:cubicBezTo>
                    <a:pt x="1453" y="11913"/>
                    <a:pt x="1429" y="12080"/>
                    <a:pt x="1477" y="12223"/>
                  </a:cubicBezTo>
                  <a:cubicBezTo>
                    <a:pt x="1536" y="12389"/>
                    <a:pt x="1679" y="12508"/>
                    <a:pt x="1846" y="12592"/>
                  </a:cubicBezTo>
                  <a:cubicBezTo>
                    <a:pt x="2126" y="12735"/>
                    <a:pt x="2435" y="12812"/>
                    <a:pt x="2748" y="12812"/>
                  </a:cubicBezTo>
                  <a:cubicBezTo>
                    <a:pt x="2927" y="12812"/>
                    <a:pt x="3109" y="12787"/>
                    <a:pt x="3287" y="12734"/>
                  </a:cubicBezTo>
                  <a:cubicBezTo>
                    <a:pt x="3643" y="12628"/>
                    <a:pt x="4306" y="12284"/>
                    <a:pt x="4417" y="11893"/>
                  </a:cubicBezTo>
                  <a:lnTo>
                    <a:pt x="4417" y="11893"/>
                  </a:lnTo>
                  <a:cubicBezTo>
                    <a:pt x="4313" y="12273"/>
                    <a:pt x="4598" y="12699"/>
                    <a:pt x="4989" y="12758"/>
                  </a:cubicBezTo>
                  <a:cubicBezTo>
                    <a:pt x="5027" y="12764"/>
                    <a:pt x="5065" y="12767"/>
                    <a:pt x="5103" y="12767"/>
                  </a:cubicBezTo>
                  <a:cubicBezTo>
                    <a:pt x="5455" y="12767"/>
                    <a:pt x="5788" y="12526"/>
                    <a:pt x="6025" y="12246"/>
                  </a:cubicBezTo>
                  <a:cubicBezTo>
                    <a:pt x="6156" y="12080"/>
                    <a:pt x="7380" y="10000"/>
                    <a:pt x="7216" y="9937"/>
                  </a:cubicBezTo>
                  <a:lnTo>
                    <a:pt x="7216" y="9937"/>
                  </a:lnTo>
                  <a:cubicBezTo>
                    <a:pt x="7615" y="10085"/>
                    <a:pt x="8040" y="10158"/>
                    <a:pt x="8465" y="10158"/>
                  </a:cubicBezTo>
                  <a:cubicBezTo>
                    <a:pt x="9130" y="10158"/>
                    <a:pt x="9797" y="9980"/>
                    <a:pt x="10371" y="9639"/>
                  </a:cubicBezTo>
                  <a:cubicBezTo>
                    <a:pt x="11300" y="9067"/>
                    <a:pt x="11954" y="8055"/>
                    <a:pt x="12085" y="6972"/>
                  </a:cubicBezTo>
                  <a:cubicBezTo>
                    <a:pt x="12145" y="6508"/>
                    <a:pt x="12097" y="6043"/>
                    <a:pt x="12109" y="5567"/>
                  </a:cubicBezTo>
                  <a:cubicBezTo>
                    <a:pt x="12133" y="5067"/>
                    <a:pt x="12169" y="4531"/>
                    <a:pt x="12407" y="4055"/>
                  </a:cubicBezTo>
                  <a:cubicBezTo>
                    <a:pt x="12621" y="3650"/>
                    <a:pt x="13002" y="3412"/>
                    <a:pt x="13324" y="3138"/>
                  </a:cubicBezTo>
                  <a:cubicBezTo>
                    <a:pt x="13562" y="2924"/>
                    <a:pt x="13764" y="2674"/>
                    <a:pt x="13895" y="2376"/>
                  </a:cubicBezTo>
                  <a:cubicBezTo>
                    <a:pt x="14109" y="1912"/>
                    <a:pt x="14109" y="1388"/>
                    <a:pt x="13883" y="947"/>
                  </a:cubicBezTo>
                  <a:cubicBezTo>
                    <a:pt x="13693" y="543"/>
                    <a:pt x="13371" y="292"/>
                    <a:pt x="13014" y="138"/>
                  </a:cubicBezTo>
                  <a:cubicBezTo>
                    <a:pt x="12786" y="44"/>
                    <a:pt x="12537" y="0"/>
                    <a:pt x="122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28"/>
            <p:cNvSpPr/>
            <p:nvPr/>
          </p:nvSpPr>
          <p:spPr>
            <a:xfrm>
              <a:off x="830750" y="1340175"/>
              <a:ext cx="294100" cy="340975"/>
            </a:xfrm>
            <a:custGeom>
              <a:avLst/>
              <a:gdLst/>
              <a:ahLst/>
              <a:cxnLst/>
              <a:rect l="l" t="t" r="r" b="b"/>
              <a:pathLst>
                <a:path w="11764" h="13639" extrusionOk="0">
                  <a:moveTo>
                    <a:pt x="1465" y="1"/>
                  </a:moveTo>
                  <a:cubicBezTo>
                    <a:pt x="941" y="1"/>
                    <a:pt x="548" y="524"/>
                    <a:pt x="524" y="1048"/>
                  </a:cubicBezTo>
                  <a:cubicBezTo>
                    <a:pt x="489" y="1572"/>
                    <a:pt x="727" y="2060"/>
                    <a:pt x="965" y="2525"/>
                  </a:cubicBezTo>
                  <a:cubicBezTo>
                    <a:pt x="921" y="2510"/>
                    <a:pt x="877" y="2503"/>
                    <a:pt x="833" y="2503"/>
                  </a:cubicBezTo>
                  <a:cubicBezTo>
                    <a:pt x="661" y="2503"/>
                    <a:pt x="490" y="2606"/>
                    <a:pt x="358" y="2739"/>
                  </a:cubicBezTo>
                  <a:cubicBezTo>
                    <a:pt x="191" y="2894"/>
                    <a:pt x="108" y="3132"/>
                    <a:pt x="72" y="3358"/>
                  </a:cubicBezTo>
                  <a:cubicBezTo>
                    <a:pt x="0" y="3822"/>
                    <a:pt x="119" y="4311"/>
                    <a:pt x="393" y="4703"/>
                  </a:cubicBezTo>
                  <a:cubicBezTo>
                    <a:pt x="655" y="5084"/>
                    <a:pt x="1072" y="5370"/>
                    <a:pt x="1536" y="5454"/>
                  </a:cubicBezTo>
                  <a:cubicBezTo>
                    <a:pt x="1108" y="5465"/>
                    <a:pt x="715" y="5846"/>
                    <a:pt x="584" y="6263"/>
                  </a:cubicBezTo>
                  <a:cubicBezTo>
                    <a:pt x="453" y="6680"/>
                    <a:pt x="548" y="7156"/>
                    <a:pt x="810" y="7513"/>
                  </a:cubicBezTo>
                  <a:cubicBezTo>
                    <a:pt x="1048" y="7871"/>
                    <a:pt x="1417" y="8132"/>
                    <a:pt x="1822" y="8335"/>
                  </a:cubicBezTo>
                  <a:cubicBezTo>
                    <a:pt x="1429" y="8430"/>
                    <a:pt x="1143" y="8764"/>
                    <a:pt x="1120" y="9168"/>
                  </a:cubicBezTo>
                  <a:cubicBezTo>
                    <a:pt x="1084" y="9561"/>
                    <a:pt x="1298" y="9966"/>
                    <a:pt x="1596" y="10228"/>
                  </a:cubicBezTo>
                  <a:cubicBezTo>
                    <a:pt x="1893" y="10502"/>
                    <a:pt x="2298" y="10668"/>
                    <a:pt x="2691" y="10740"/>
                  </a:cubicBezTo>
                  <a:cubicBezTo>
                    <a:pt x="3096" y="10811"/>
                    <a:pt x="3501" y="10823"/>
                    <a:pt x="3918" y="10823"/>
                  </a:cubicBezTo>
                  <a:cubicBezTo>
                    <a:pt x="3548" y="11061"/>
                    <a:pt x="3334" y="11561"/>
                    <a:pt x="3441" y="11978"/>
                  </a:cubicBezTo>
                  <a:cubicBezTo>
                    <a:pt x="3548" y="12407"/>
                    <a:pt x="3929" y="12752"/>
                    <a:pt x="4382" y="12788"/>
                  </a:cubicBezTo>
                  <a:cubicBezTo>
                    <a:pt x="4425" y="12793"/>
                    <a:pt x="4469" y="12796"/>
                    <a:pt x="4512" y="12796"/>
                  </a:cubicBezTo>
                  <a:cubicBezTo>
                    <a:pt x="4837" y="12796"/>
                    <a:pt x="5159" y="12648"/>
                    <a:pt x="5453" y="12490"/>
                  </a:cubicBezTo>
                  <a:lnTo>
                    <a:pt x="5453" y="12490"/>
                  </a:lnTo>
                  <a:cubicBezTo>
                    <a:pt x="5370" y="12907"/>
                    <a:pt x="5703" y="13324"/>
                    <a:pt x="6084" y="13502"/>
                  </a:cubicBezTo>
                  <a:cubicBezTo>
                    <a:pt x="6305" y="13603"/>
                    <a:pt x="6541" y="13639"/>
                    <a:pt x="6783" y="13639"/>
                  </a:cubicBezTo>
                  <a:cubicBezTo>
                    <a:pt x="6972" y="13639"/>
                    <a:pt x="7165" y="13617"/>
                    <a:pt x="7358" y="13586"/>
                  </a:cubicBezTo>
                  <a:cubicBezTo>
                    <a:pt x="8454" y="13371"/>
                    <a:pt x="9478" y="12824"/>
                    <a:pt x="10252" y="12002"/>
                  </a:cubicBezTo>
                  <a:cubicBezTo>
                    <a:pt x="11037" y="11216"/>
                    <a:pt x="11764" y="10311"/>
                    <a:pt x="11764" y="9192"/>
                  </a:cubicBezTo>
                  <a:cubicBezTo>
                    <a:pt x="11764" y="8287"/>
                    <a:pt x="11180" y="7466"/>
                    <a:pt x="10442" y="6942"/>
                  </a:cubicBezTo>
                  <a:cubicBezTo>
                    <a:pt x="9692" y="6430"/>
                    <a:pt x="8811" y="6156"/>
                    <a:pt x="7942" y="5906"/>
                  </a:cubicBezTo>
                  <a:cubicBezTo>
                    <a:pt x="7073" y="5656"/>
                    <a:pt x="6180" y="5370"/>
                    <a:pt x="5442" y="4846"/>
                  </a:cubicBezTo>
                  <a:cubicBezTo>
                    <a:pt x="4084" y="3894"/>
                    <a:pt x="3429" y="2263"/>
                    <a:pt x="2560" y="858"/>
                  </a:cubicBezTo>
                  <a:cubicBezTo>
                    <a:pt x="2310" y="441"/>
                    <a:pt x="1953" y="1"/>
                    <a:pt x="14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28"/>
            <p:cNvSpPr/>
            <p:nvPr/>
          </p:nvSpPr>
          <p:spPr>
            <a:xfrm>
              <a:off x="1204900" y="1530975"/>
              <a:ext cx="39625" cy="30075"/>
            </a:xfrm>
            <a:custGeom>
              <a:avLst/>
              <a:gdLst/>
              <a:ahLst/>
              <a:cxnLst/>
              <a:rect l="l" t="t" r="r" b="b"/>
              <a:pathLst>
                <a:path w="1585" h="1203" extrusionOk="0">
                  <a:moveTo>
                    <a:pt x="786" y="0"/>
                  </a:moveTo>
                  <a:cubicBezTo>
                    <a:pt x="96" y="84"/>
                    <a:pt x="1" y="739"/>
                    <a:pt x="1" y="762"/>
                  </a:cubicBezTo>
                  <a:lnTo>
                    <a:pt x="1584" y="1203"/>
                  </a:lnTo>
                  <a:lnTo>
                    <a:pt x="1584" y="1203"/>
                  </a:lnTo>
                  <a:lnTo>
                    <a:pt x="7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28"/>
            <p:cNvSpPr/>
            <p:nvPr/>
          </p:nvSpPr>
          <p:spPr>
            <a:xfrm>
              <a:off x="1204600" y="1550025"/>
              <a:ext cx="32175" cy="8950"/>
            </a:xfrm>
            <a:custGeom>
              <a:avLst/>
              <a:gdLst/>
              <a:ahLst/>
              <a:cxnLst/>
              <a:rect l="l" t="t" r="r" b="b"/>
              <a:pathLst>
                <a:path w="1287" h="358" extrusionOk="0">
                  <a:moveTo>
                    <a:pt x="1" y="0"/>
                  </a:moveTo>
                  <a:cubicBezTo>
                    <a:pt x="1" y="143"/>
                    <a:pt x="24" y="215"/>
                    <a:pt x="24" y="215"/>
                  </a:cubicBezTo>
                  <a:lnTo>
                    <a:pt x="1286" y="3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28"/>
            <p:cNvSpPr/>
            <p:nvPr/>
          </p:nvSpPr>
          <p:spPr>
            <a:xfrm>
              <a:off x="1197750" y="1508350"/>
              <a:ext cx="14025" cy="13125"/>
            </a:xfrm>
            <a:custGeom>
              <a:avLst/>
              <a:gdLst/>
              <a:ahLst/>
              <a:cxnLst/>
              <a:rect l="l" t="t" r="r" b="b"/>
              <a:pathLst>
                <a:path w="561" h="525" extrusionOk="0">
                  <a:moveTo>
                    <a:pt x="276" y="1"/>
                  </a:moveTo>
                  <a:cubicBezTo>
                    <a:pt x="159" y="1"/>
                    <a:pt x="54" y="94"/>
                    <a:pt x="25" y="203"/>
                  </a:cubicBezTo>
                  <a:cubicBezTo>
                    <a:pt x="1" y="334"/>
                    <a:pt x="84" y="477"/>
                    <a:pt x="227" y="513"/>
                  </a:cubicBezTo>
                  <a:cubicBezTo>
                    <a:pt x="249" y="520"/>
                    <a:pt x="270" y="524"/>
                    <a:pt x="292" y="524"/>
                  </a:cubicBezTo>
                  <a:cubicBezTo>
                    <a:pt x="399" y="524"/>
                    <a:pt x="497" y="431"/>
                    <a:pt x="537" y="322"/>
                  </a:cubicBezTo>
                  <a:cubicBezTo>
                    <a:pt x="560" y="191"/>
                    <a:pt x="477" y="48"/>
                    <a:pt x="346" y="12"/>
                  </a:cubicBezTo>
                  <a:cubicBezTo>
                    <a:pt x="322" y="5"/>
                    <a:pt x="299" y="1"/>
                    <a:pt x="276" y="1"/>
                  </a:cubicBezTo>
                  <a:close/>
                </a:path>
              </a:pathLst>
            </a:custGeom>
            <a:solidFill>
              <a:srgbClr val="1228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28"/>
            <p:cNvSpPr/>
            <p:nvPr/>
          </p:nvSpPr>
          <p:spPr>
            <a:xfrm>
              <a:off x="923925" y="1474875"/>
              <a:ext cx="83650" cy="137225"/>
            </a:xfrm>
            <a:custGeom>
              <a:avLst/>
              <a:gdLst/>
              <a:ahLst/>
              <a:cxnLst/>
              <a:rect l="l" t="t" r="r" b="b"/>
              <a:pathLst>
                <a:path w="3346" h="5489" extrusionOk="0">
                  <a:moveTo>
                    <a:pt x="700" y="0"/>
                  </a:moveTo>
                  <a:cubicBezTo>
                    <a:pt x="690" y="0"/>
                    <a:pt x="678" y="2"/>
                    <a:pt x="667" y="6"/>
                  </a:cubicBezTo>
                  <a:cubicBezTo>
                    <a:pt x="238" y="220"/>
                    <a:pt x="0" y="744"/>
                    <a:pt x="167" y="1209"/>
                  </a:cubicBezTo>
                  <a:cubicBezTo>
                    <a:pt x="262" y="1601"/>
                    <a:pt x="607" y="1863"/>
                    <a:pt x="1000" y="1935"/>
                  </a:cubicBezTo>
                  <a:cubicBezTo>
                    <a:pt x="667" y="2233"/>
                    <a:pt x="595" y="2721"/>
                    <a:pt x="774" y="3125"/>
                  </a:cubicBezTo>
                  <a:cubicBezTo>
                    <a:pt x="976" y="3626"/>
                    <a:pt x="1488" y="3876"/>
                    <a:pt x="2012" y="3947"/>
                  </a:cubicBezTo>
                  <a:cubicBezTo>
                    <a:pt x="1786" y="4221"/>
                    <a:pt x="1750" y="4638"/>
                    <a:pt x="1965" y="4947"/>
                  </a:cubicBezTo>
                  <a:cubicBezTo>
                    <a:pt x="2201" y="5334"/>
                    <a:pt x="2651" y="5488"/>
                    <a:pt x="3095" y="5488"/>
                  </a:cubicBezTo>
                  <a:cubicBezTo>
                    <a:pt x="3143" y="5488"/>
                    <a:pt x="3191" y="5486"/>
                    <a:pt x="3239" y="5483"/>
                  </a:cubicBezTo>
                  <a:cubicBezTo>
                    <a:pt x="3342" y="5483"/>
                    <a:pt x="3346" y="5316"/>
                    <a:pt x="3249" y="5316"/>
                  </a:cubicBezTo>
                  <a:cubicBezTo>
                    <a:pt x="3245" y="5316"/>
                    <a:pt x="3242" y="5316"/>
                    <a:pt x="3239" y="5316"/>
                  </a:cubicBezTo>
                  <a:cubicBezTo>
                    <a:pt x="3187" y="5321"/>
                    <a:pt x="3135" y="5323"/>
                    <a:pt x="3083" y="5323"/>
                  </a:cubicBezTo>
                  <a:cubicBezTo>
                    <a:pt x="2734" y="5323"/>
                    <a:pt x="2371" y="5215"/>
                    <a:pt x="2143" y="4935"/>
                  </a:cubicBezTo>
                  <a:cubicBezTo>
                    <a:pt x="1905" y="4649"/>
                    <a:pt x="1905" y="4185"/>
                    <a:pt x="2226" y="3971"/>
                  </a:cubicBezTo>
                  <a:cubicBezTo>
                    <a:pt x="2286" y="3923"/>
                    <a:pt x="2274" y="3804"/>
                    <a:pt x="2191" y="3804"/>
                  </a:cubicBezTo>
                  <a:cubicBezTo>
                    <a:pt x="1679" y="3792"/>
                    <a:pt x="1155" y="3578"/>
                    <a:pt x="917" y="3102"/>
                  </a:cubicBezTo>
                  <a:cubicBezTo>
                    <a:pt x="714" y="2673"/>
                    <a:pt x="833" y="2125"/>
                    <a:pt x="1274" y="1935"/>
                  </a:cubicBezTo>
                  <a:cubicBezTo>
                    <a:pt x="1365" y="1889"/>
                    <a:pt x="1315" y="1767"/>
                    <a:pt x="1227" y="1767"/>
                  </a:cubicBezTo>
                  <a:cubicBezTo>
                    <a:pt x="1223" y="1767"/>
                    <a:pt x="1219" y="1768"/>
                    <a:pt x="1214" y="1768"/>
                  </a:cubicBezTo>
                  <a:cubicBezTo>
                    <a:pt x="1178" y="1774"/>
                    <a:pt x="1142" y="1776"/>
                    <a:pt x="1105" y="1776"/>
                  </a:cubicBezTo>
                  <a:cubicBezTo>
                    <a:pt x="743" y="1776"/>
                    <a:pt x="372" y="1518"/>
                    <a:pt x="286" y="1161"/>
                  </a:cubicBezTo>
                  <a:cubicBezTo>
                    <a:pt x="179" y="756"/>
                    <a:pt x="381" y="339"/>
                    <a:pt x="738" y="161"/>
                  </a:cubicBezTo>
                  <a:cubicBezTo>
                    <a:pt x="834" y="118"/>
                    <a:pt x="787" y="0"/>
                    <a:pt x="7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28"/>
            <p:cNvSpPr/>
            <p:nvPr/>
          </p:nvSpPr>
          <p:spPr>
            <a:xfrm>
              <a:off x="954425" y="1497025"/>
              <a:ext cx="55250" cy="85000"/>
            </a:xfrm>
            <a:custGeom>
              <a:avLst/>
              <a:gdLst/>
              <a:ahLst/>
              <a:cxnLst/>
              <a:rect l="l" t="t" r="r" b="b"/>
              <a:pathLst>
                <a:path w="2210" h="3400" extrusionOk="0">
                  <a:moveTo>
                    <a:pt x="877" y="1"/>
                  </a:moveTo>
                  <a:cubicBezTo>
                    <a:pt x="420" y="1"/>
                    <a:pt x="0" y="331"/>
                    <a:pt x="54" y="835"/>
                  </a:cubicBezTo>
                  <a:cubicBezTo>
                    <a:pt x="54" y="1085"/>
                    <a:pt x="221" y="1299"/>
                    <a:pt x="435" y="1430"/>
                  </a:cubicBezTo>
                  <a:cubicBezTo>
                    <a:pt x="625" y="1549"/>
                    <a:pt x="852" y="1597"/>
                    <a:pt x="1066" y="1620"/>
                  </a:cubicBezTo>
                  <a:cubicBezTo>
                    <a:pt x="792" y="1906"/>
                    <a:pt x="709" y="2359"/>
                    <a:pt x="864" y="2740"/>
                  </a:cubicBezTo>
                  <a:cubicBezTo>
                    <a:pt x="1010" y="3133"/>
                    <a:pt x="1367" y="3400"/>
                    <a:pt x="1757" y="3400"/>
                  </a:cubicBezTo>
                  <a:cubicBezTo>
                    <a:pt x="1875" y="3400"/>
                    <a:pt x="1995" y="3375"/>
                    <a:pt x="2114" y="3323"/>
                  </a:cubicBezTo>
                  <a:cubicBezTo>
                    <a:pt x="2209" y="3281"/>
                    <a:pt x="2153" y="3162"/>
                    <a:pt x="2073" y="3162"/>
                  </a:cubicBezTo>
                  <a:cubicBezTo>
                    <a:pt x="2063" y="3162"/>
                    <a:pt x="2053" y="3164"/>
                    <a:pt x="2042" y="3168"/>
                  </a:cubicBezTo>
                  <a:cubicBezTo>
                    <a:pt x="1945" y="3213"/>
                    <a:pt x="1847" y="3233"/>
                    <a:pt x="1752" y="3233"/>
                  </a:cubicBezTo>
                  <a:cubicBezTo>
                    <a:pt x="1417" y="3233"/>
                    <a:pt x="1118" y="2981"/>
                    <a:pt x="1006" y="2656"/>
                  </a:cubicBezTo>
                  <a:cubicBezTo>
                    <a:pt x="876" y="2299"/>
                    <a:pt x="983" y="1847"/>
                    <a:pt x="1304" y="1644"/>
                  </a:cubicBezTo>
                  <a:cubicBezTo>
                    <a:pt x="1364" y="1597"/>
                    <a:pt x="1352" y="1489"/>
                    <a:pt x="1268" y="1477"/>
                  </a:cubicBezTo>
                  <a:cubicBezTo>
                    <a:pt x="864" y="1430"/>
                    <a:pt x="280" y="1358"/>
                    <a:pt x="209" y="870"/>
                  </a:cubicBezTo>
                  <a:cubicBezTo>
                    <a:pt x="155" y="471"/>
                    <a:pt x="502" y="170"/>
                    <a:pt x="868" y="170"/>
                  </a:cubicBezTo>
                  <a:cubicBezTo>
                    <a:pt x="906" y="170"/>
                    <a:pt x="945" y="173"/>
                    <a:pt x="983" y="180"/>
                  </a:cubicBezTo>
                  <a:cubicBezTo>
                    <a:pt x="987" y="180"/>
                    <a:pt x="990" y="180"/>
                    <a:pt x="994" y="180"/>
                  </a:cubicBezTo>
                  <a:cubicBezTo>
                    <a:pt x="1092" y="180"/>
                    <a:pt x="1122" y="36"/>
                    <a:pt x="1030" y="13"/>
                  </a:cubicBezTo>
                  <a:cubicBezTo>
                    <a:pt x="979" y="5"/>
                    <a:pt x="928" y="1"/>
                    <a:pt x="8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28"/>
            <p:cNvSpPr/>
            <p:nvPr/>
          </p:nvSpPr>
          <p:spPr>
            <a:xfrm>
              <a:off x="962300" y="1719625"/>
              <a:ext cx="73475" cy="46925"/>
            </a:xfrm>
            <a:custGeom>
              <a:avLst/>
              <a:gdLst/>
              <a:ahLst/>
              <a:cxnLst/>
              <a:rect l="l" t="t" r="r" b="b"/>
              <a:pathLst>
                <a:path w="2939" h="1877" extrusionOk="0">
                  <a:moveTo>
                    <a:pt x="1642" y="1"/>
                  </a:moveTo>
                  <a:cubicBezTo>
                    <a:pt x="1628" y="1"/>
                    <a:pt x="1612" y="5"/>
                    <a:pt x="1596" y="15"/>
                  </a:cubicBezTo>
                  <a:cubicBezTo>
                    <a:pt x="1465" y="98"/>
                    <a:pt x="1382" y="253"/>
                    <a:pt x="1370" y="396"/>
                  </a:cubicBezTo>
                  <a:cubicBezTo>
                    <a:pt x="1346" y="610"/>
                    <a:pt x="1442" y="801"/>
                    <a:pt x="1620" y="920"/>
                  </a:cubicBezTo>
                  <a:lnTo>
                    <a:pt x="1596" y="932"/>
                  </a:lnTo>
                  <a:cubicBezTo>
                    <a:pt x="1421" y="1099"/>
                    <a:pt x="1168" y="1208"/>
                    <a:pt x="922" y="1208"/>
                  </a:cubicBezTo>
                  <a:cubicBezTo>
                    <a:pt x="818" y="1208"/>
                    <a:pt x="715" y="1188"/>
                    <a:pt x="620" y="1146"/>
                  </a:cubicBezTo>
                  <a:cubicBezTo>
                    <a:pt x="334" y="1015"/>
                    <a:pt x="144" y="574"/>
                    <a:pt x="453" y="360"/>
                  </a:cubicBezTo>
                  <a:cubicBezTo>
                    <a:pt x="534" y="310"/>
                    <a:pt x="479" y="192"/>
                    <a:pt x="409" y="192"/>
                  </a:cubicBezTo>
                  <a:cubicBezTo>
                    <a:pt x="396" y="192"/>
                    <a:pt x="383" y="196"/>
                    <a:pt x="370" y="205"/>
                  </a:cubicBezTo>
                  <a:cubicBezTo>
                    <a:pt x="1" y="491"/>
                    <a:pt x="84" y="1015"/>
                    <a:pt x="453" y="1253"/>
                  </a:cubicBezTo>
                  <a:cubicBezTo>
                    <a:pt x="601" y="1342"/>
                    <a:pt x="768" y="1382"/>
                    <a:pt x="935" y="1382"/>
                  </a:cubicBezTo>
                  <a:cubicBezTo>
                    <a:pt x="1171" y="1382"/>
                    <a:pt x="1408" y="1302"/>
                    <a:pt x="1596" y="1170"/>
                  </a:cubicBezTo>
                  <a:cubicBezTo>
                    <a:pt x="1620" y="1432"/>
                    <a:pt x="1763" y="1646"/>
                    <a:pt x="1989" y="1789"/>
                  </a:cubicBezTo>
                  <a:cubicBezTo>
                    <a:pt x="2100" y="1849"/>
                    <a:pt x="2220" y="1876"/>
                    <a:pt x="2342" y="1876"/>
                  </a:cubicBezTo>
                  <a:cubicBezTo>
                    <a:pt x="2535" y="1876"/>
                    <a:pt x="2729" y="1806"/>
                    <a:pt x="2882" y="1682"/>
                  </a:cubicBezTo>
                  <a:cubicBezTo>
                    <a:pt x="2938" y="1626"/>
                    <a:pt x="2877" y="1541"/>
                    <a:pt x="2808" y="1541"/>
                  </a:cubicBezTo>
                  <a:cubicBezTo>
                    <a:pt x="2789" y="1541"/>
                    <a:pt x="2769" y="1547"/>
                    <a:pt x="2751" y="1563"/>
                  </a:cubicBezTo>
                  <a:cubicBezTo>
                    <a:pt x="2647" y="1660"/>
                    <a:pt x="2506" y="1709"/>
                    <a:pt x="2362" y="1709"/>
                  </a:cubicBezTo>
                  <a:cubicBezTo>
                    <a:pt x="2260" y="1709"/>
                    <a:pt x="2155" y="1684"/>
                    <a:pt x="2061" y="1634"/>
                  </a:cubicBezTo>
                  <a:cubicBezTo>
                    <a:pt x="1858" y="1515"/>
                    <a:pt x="1715" y="1253"/>
                    <a:pt x="1763" y="1015"/>
                  </a:cubicBezTo>
                  <a:lnTo>
                    <a:pt x="1763" y="979"/>
                  </a:lnTo>
                  <a:cubicBezTo>
                    <a:pt x="1787" y="979"/>
                    <a:pt x="1799" y="991"/>
                    <a:pt x="1811" y="991"/>
                  </a:cubicBezTo>
                  <a:cubicBezTo>
                    <a:pt x="1856" y="1004"/>
                    <a:pt x="1900" y="1010"/>
                    <a:pt x="1944" y="1010"/>
                  </a:cubicBezTo>
                  <a:cubicBezTo>
                    <a:pt x="2189" y="1010"/>
                    <a:pt x="2409" y="826"/>
                    <a:pt x="2561" y="634"/>
                  </a:cubicBezTo>
                  <a:cubicBezTo>
                    <a:pt x="2606" y="571"/>
                    <a:pt x="2541" y="487"/>
                    <a:pt x="2476" y="487"/>
                  </a:cubicBezTo>
                  <a:cubicBezTo>
                    <a:pt x="2456" y="487"/>
                    <a:pt x="2435" y="495"/>
                    <a:pt x="2418" y="515"/>
                  </a:cubicBezTo>
                  <a:cubicBezTo>
                    <a:pt x="2311" y="622"/>
                    <a:pt x="2215" y="741"/>
                    <a:pt x="2061" y="801"/>
                  </a:cubicBezTo>
                  <a:cubicBezTo>
                    <a:pt x="2009" y="826"/>
                    <a:pt x="1956" y="839"/>
                    <a:pt x="1903" y="839"/>
                  </a:cubicBezTo>
                  <a:cubicBezTo>
                    <a:pt x="1833" y="839"/>
                    <a:pt x="1764" y="817"/>
                    <a:pt x="1704" y="777"/>
                  </a:cubicBezTo>
                  <a:cubicBezTo>
                    <a:pt x="1477" y="634"/>
                    <a:pt x="1477" y="313"/>
                    <a:pt x="1692" y="158"/>
                  </a:cubicBezTo>
                  <a:cubicBezTo>
                    <a:pt x="1761" y="108"/>
                    <a:pt x="1715" y="1"/>
                    <a:pt x="16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" name="Google Shape;1698;p32"/>
          <p:cNvSpPr txBox="1">
            <a:spLocks noGrp="1"/>
          </p:cNvSpPr>
          <p:nvPr>
            <p:ph type="title"/>
          </p:nvPr>
        </p:nvSpPr>
        <p:spPr>
          <a:xfrm>
            <a:off x="2324250" y="1337600"/>
            <a:ext cx="4495500" cy="13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¿Dios está ahí?</a:t>
            </a:r>
            <a:endParaRPr dirty="0"/>
          </a:p>
        </p:txBody>
      </p:sp>
      <p:sp>
        <p:nvSpPr>
          <p:cNvPr id="1699" name="Google Shape;1699;p32"/>
          <p:cNvSpPr txBox="1">
            <a:spLocks noGrp="1"/>
          </p:cNvSpPr>
          <p:nvPr>
            <p:ph type="subTitle" idx="1"/>
          </p:nvPr>
        </p:nvSpPr>
        <p:spPr>
          <a:xfrm>
            <a:off x="2324350" y="2690000"/>
            <a:ext cx="4495500" cy="11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No lo vemos ni lo oimos, pero lo sentimos de distintas maneras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1" name="Google Shape;1661;p31"/>
          <p:cNvGrpSpPr/>
          <p:nvPr/>
        </p:nvGrpSpPr>
        <p:grpSpPr>
          <a:xfrm>
            <a:off x="2376355" y="1195516"/>
            <a:ext cx="1985784" cy="1972521"/>
            <a:chOff x="4611575" y="1320225"/>
            <a:chExt cx="475375" cy="472200"/>
          </a:xfrm>
        </p:grpSpPr>
        <p:sp>
          <p:nvSpPr>
            <p:cNvPr id="1662" name="Google Shape;1662;p31"/>
            <p:cNvSpPr/>
            <p:nvPr/>
          </p:nvSpPr>
          <p:spPr>
            <a:xfrm>
              <a:off x="4865475" y="1328850"/>
              <a:ext cx="83975" cy="155450"/>
            </a:xfrm>
            <a:custGeom>
              <a:avLst/>
              <a:gdLst/>
              <a:ahLst/>
              <a:cxnLst/>
              <a:rect l="l" t="t" r="r" b="b"/>
              <a:pathLst>
                <a:path w="3359" h="6218" extrusionOk="0">
                  <a:moveTo>
                    <a:pt x="1703" y="0"/>
                  </a:moveTo>
                  <a:cubicBezTo>
                    <a:pt x="1675" y="0"/>
                    <a:pt x="1646" y="10"/>
                    <a:pt x="1632" y="25"/>
                  </a:cubicBezTo>
                  <a:cubicBezTo>
                    <a:pt x="1632" y="25"/>
                    <a:pt x="1" y="1954"/>
                    <a:pt x="1" y="3240"/>
                  </a:cubicBezTo>
                  <a:cubicBezTo>
                    <a:pt x="1" y="4335"/>
                    <a:pt x="1155" y="6049"/>
                    <a:pt x="1155" y="6049"/>
                  </a:cubicBezTo>
                  <a:cubicBezTo>
                    <a:pt x="1179" y="6073"/>
                    <a:pt x="1227" y="6133"/>
                    <a:pt x="1251" y="6169"/>
                  </a:cubicBezTo>
                  <a:cubicBezTo>
                    <a:pt x="1277" y="6186"/>
                    <a:pt x="1343" y="6217"/>
                    <a:pt x="1385" y="6217"/>
                  </a:cubicBezTo>
                  <a:cubicBezTo>
                    <a:pt x="1400" y="6217"/>
                    <a:pt x="1411" y="6213"/>
                    <a:pt x="1417" y="6204"/>
                  </a:cubicBezTo>
                  <a:lnTo>
                    <a:pt x="3084" y="4537"/>
                  </a:lnTo>
                  <a:cubicBezTo>
                    <a:pt x="3120" y="4514"/>
                    <a:pt x="3144" y="4454"/>
                    <a:pt x="3156" y="4406"/>
                  </a:cubicBezTo>
                  <a:cubicBezTo>
                    <a:pt x="3156" y="4406"/>
                    <a:pt x="3334" y="3668"/>
                    <a:pt x="3334" y="3228"/>
                  </a:cubicBezTo>
                  <a:cubicBezTo>
                    <a:pt x="3358" y="2156"/>
                    <a:pt x="2918" y="1132"/>
                    <a:pt x="2168" y="370"/>
                  </a:cubicBezTo>
                  <a:cubicBezTo>
                    <a:pt x="2013" y="227"/>
                    <a:pt x="1751" y="13"/>
                    <a:pt x="1751" y="13"/>
                  </a:cubicBezTo>
                  <a:cubicBezTo>
                    <a:pt x="1737" y="4"/>
                    <a:pt x="1720" y="0"/>
                    <a:pt x="17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1"/>
            <p:cNvSpPr/>
            <p:nvPr/>
          </p:nvSpPr>
          <p:spPr>
            <a:xfrm>
              <a:off x="4922325" y="1457150"/>
              <a:ext cx="156300" cy="83975"/>
            </a:xfrm>
            <a:custGeom>
              <a:avLst/>
              <a:gdLst/>
              <a:ahLst/>
              <a:cxnLst/>
              <a:rect l="l" t="t" r="r" b="b"/>
              <a:pathLst>
                <a:path w="6252" h="3359" extrusionOk="0">
                  <a:moveTo>
                    <a:pt x="3001" y="1"/>
                  </a:moveTo>
                  <a:cubicBezTo>
                    <a:pt x="2584" y="24"/>
                    <a:pt x="1882" y="167"/>
                    <a:pt x="1882" y="167"/>
                  </a:cubicBezTo>
                  <a:cubicBezTo>
                    <a:pt x="1834" y="179"/>
                    <a:pt x="1775" y="215"/>
                    <a:pt x="1751" y="239"/>
                  </a:cubicBezTo>
                  <a:lnTo>
                    <a:pt x="36" y="1953"/>
                  </a:lnTo>
                  <a:cubicBezTo>
                    <a:pt x="1" y="1977"/>
                    <a:pt x="1" y="2025"/>
                    <a:pt x="36" y="2072"/>
                  </a:cubicBezTo>
                  <a:cubicBezTo>
                    <a:pt x="36" y="2072"/>
                    <a:pt x="60" y="2120"/>
                    <a:pt x="120" y="2168"/>
                  </a:cubicBezTo>
                  <a:cubicBezTo>
                    <a:pt x="882" y="2942"/>
                    <a:pt x="1906" y="3358"/>
                    <a:pt x="3001" y="3358"/>
                  </a:cubicBezTo>
                  <a:cubicBezTo>
                    <a:pt x="4287" y="3358"/>
                    <a:pt x="6216" y="1727"/>
                    <a:pt x="6216" y="1727"/>
                  </a:cubicBezTo>
                  <a:cubicBezTo>
                    <a:pt x="6240" y="1703"/>
                    <a:pt x="6251" y="1656"/>
                    <a:pt x="6228" y="1608"/>
                  </a:cubicBezTo>
                  <a:cubicBezTo>
                    <a:pt x="6228" y="1608"/>
                    <a:pt x="6013" y="1346"/>
                    <a:pt x="5870" y="1191"/>
                  </a:cubicBezTo>
                  <a:cubicBezTo>
                    <a:pt x="5108" y="429"/>
                    <a:pt x="4085" y="1"/>
                    <a:pt x="30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1"/>
            <p:cNvSpPr/>
            <p:nvPr/>
          </p:nvSpPr>
          <p:spPr>
            <a:xfrm>
              <a:off x="4769925" y="1402450"/>
              <a:ext cx="96175" cy="148100"/>
            </a:xfrm>
            <a:custGeom>
              <a:avLst/>
              <a:gdLst/>
              <a:ahLst/>
              <a:cxnLst/>
              <a:rect l="l" t="t" r="r" b="b"/>
              <a:pathLst>
                <a:path w="3847" h="5924" extrusionOk="0">
                  <a:moveTo>
                    <a:pt x="933" y="0"/>
                  </a:moveTo>
                  <a:cubicBezTo>
                    <a:pt x="906" y="0"/>
                    <a:pt x="878" y="20"/>
                    <a:pt x="870" y="46"/>
                  </a:cubicBezTo>
                  <a:cubicBezTo>
                    <a:pt x="870" y="46"/>
                    <a:pt x="1" y="2403"/>
                    <a:pt x="429" y="3617"/>
                  </a:cubicBezTo>
                  <a:cubicBezTo>
                    <a:pt x="644" y="4189"/>
                    <a:pt x="953" y="4689"/>
                    <a:pt x="1382" y="5130"/>
                  </a:cubicBezTo>
                  <a:cubicBezTo>
                    <a:pt x="1727" y="5463"/>
                    <a:pt x="2501" y="5915"/>
                    <a:pt x="2501" y="5915"/>
                  </a:cubicBezTo>
                  <a:cubicBezTo>
                    <a:pt x="2521" y="5920"/>
                    <a:pt x="2538" y="5923"/>
                    <a:pt x="2555" y="5923"/>
                  </a:cubicBezTo>
                  <a:cubicBezTo>
                    <a:pt x="2578" y="5923"/>
                    <a:pt x="2599" y="5917"/>
                    <a:pt x="2620" y="5903"/>
                  </a:cubicBezTo>
                  <a:lnTo>
                    <a:pt x="3644" y="4868"/>
                  </a:lnTo>
                  <a:cubicBezTo>
                    <a:pt x="3680" y="4844"/>
                    <a:pt x="3704" y="4784"/>
                    <a:pt x="3704" y="4737"/>
                  </a:cubicBezTo>
                  <a:cubicBezTo>
                    <a:pt x="3704" y="4737"/>
                    <a:pt x="3846" y="3248"/>
                    <a:pt x="3573" y="2510"/>
                  </a:cubicBezTo>
                  <a:cubicBezTo>
                    <a:pt x="3358" y="1939"/>
                    <a:pt x="3049" y="1439"/>
                    <a:pt x="2620" y="998"/>
                  </a:cubicBezTo>
                  <a:cubicBezTo>
                    <a:pt x="2144" y="522"/>
                    <a:pt x="965" y="10"/>
                    <a:pt x="965" y="10"/>
                  </a:cubicBezTo>
                  <a:cubicBezTo>
                    <a:pt x="955" y="3"/>
                    <a:pt x="944" y="0"/>
                    <a:pt x="9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1"/>
            <p:cNvSpPr/>
            <p:nvPr/>
          </p:nvSpPr>
          <p:spPr>
            <a:xfrm>
              <a:off x="4855950" y="1544725"/>
              <a:ext cx="150050" cy="84850"/>
            </a:xfrm>
            <a:custGeom>
              <a:avLst/>
              <a:gdLst/>
              <a:ahLst/>
              <a:cxnLst/>
              <a:rect l="l" t="t" r="r" b="b"/>
              <a:pathLst>
                <a:path w="6002" h="3394" extrusionOk="0">
                  <a:moveTo>
                    <a:pt x="2206" y="0"/>
                  </a:moveTo>
                  <a:cubicBezTo>
                    <a:pt x="1644" y="0"/>
                    <a:pt x="1155" y="58"/>
                    <a:pt x="1155" y="58"/>
                  </a:cubicBezTo>
                  <a:cubicBezTo>
                    <a:pt x="1120" y="58"/>
                    <a:pt x="1060" y="93"/>
                    <a:pt x="1025" y="117"/>
                  </a:cubicBezTo>
                  <a:lnTo>
                    <a:pt x="48" y="1105"/>
                  </a:lnTo>
                  <a:cubicBezTo>
                    <a:pt x="12" y="1129"/>
                    <a:pt x="1" y="1189"/>
                    <a:pt x="24" y="1224"/>
                  </a:cubicBezTo>
                  <a:lnTo>
                    <a:pt x="763" y="2260"/>
                  </a:lnTo>
                  <a:cubicBezTo>
                    <a:pt x="786" y="2296"/>
                    <a:pt x="834" y="2356"/>
                    <a:pt x="882" y="2367"/>
                  </a:cubicBezTo>
                  <a:cubicBezTo>
                    <a:pt x="882" y="2367"/>
                    <a:pt x="1787" y="3082"/>
                    <a:pt x="2370" y="3284"/>
                  </a:cubicBezTo>
                  <a:cubicBezTo>
                    <a:pt x="2597" y="3362"/>
                    <a:pt x="2865" y="3394"/>
                    <a:pt x="3149" y="3394"/>
                  </a:cubicBezTo>
                  <a:cubicBezTo>
                    <a:pt x="4384" y="3394"/>
                    <a:pt x="5942" y="2796"/>
                    <a:pt x="5942" y="2796"/>
                  </a:cubicBezTo>
                  <a:cubicBezTo>
                    <a:pt x="5978" y="2784"/>
                    <a:pt x="6001" y="2737"/>
                    <a:pt x="5978" y="2689"/>
                  </a:cubicBezTo>
                  <a:cubicBezTo>
                    <a:pt x="5978" y="2689"/>
                    <a:pt x="5477" y="1558"/>
                    <a:pt x="5013" y="1105"/>
                  </a:cubicBezTo>
                  <a:cubicBezTo>
                    <a:pt x="4573" y="689"/>
                    <a:pt x="4037" y="355"/>
                    <a:pt x="3441" y="153"/>
                  </a:cubicBezTo>
                  <a:cubicBezTo>
                    <a:pt x="3111" y="34"/>
                    <a:pt x="2637" y="0"/>
                    <a:pt x="22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1"/>
            <p:cNvSpPr/>
            <p:nvPr/>
          </p:nvSpPr>
          <p:spPr>
            <a:xfrm>
              <a:off x="4691350" y="1480850"/>
              <a:ext cx="96175" cy="148250"/>
            </a:xfrm>
            <a:custGeom>
              <a:avLst/>
              <a:gdLst/>
              <a:ahLst/>
              <a:cxnLst/>
              <a:rect l="l" t="t" r="r" b="b"/>
              <a:pathLst>
                <a:path w="3847" h="5930" extrusionOk="0">
                  <a:moveTo>
                    <a:pt x="943" y="1"/>
                  </a:moveTo>
                  <a:cubicBezTo>
                    <a:pt x="909" y="1"/>
                    <a:pt x="879" y="16"/>
                    <a:pt x="870" y="53"/>
                  </a:cubicBezTo>
                  <a:cubicBezTo>
                    <a:pt x="870" y="53"/>
                    <a:pt x="0" y="2410"/>
                    <a:pt x="441" y="3625"/>
                  </a:cubicBezTo>
                  <a:cubicBezTo>
                    <a:pt x="643" y="4196"/>
                    <a:pt x="953" y="4696"/>
                    <a:pt x="1393" y="5125"/>
                  </a:cubicBezTo>
                  <a:cubicBezTo>
                    <a:pt x="1727" y="5470"/>
                    <a:pt x="2501" y="5923"/>
                    <a:pt x="2501" y="5923"/>
                  </a:cubicBezTo>
                  <a:cubicBezTo>
                    <a:pt x="2518" y="5927"/>
                    <a:pt x="2536" y="5930"/>
                    <a:pt x="2552" y="5930"/>
                  </a:cubicBezTo>
                  <a:cubicBezTo>
                    <a:pt x="2580" y="5930"/>
                    <a:pt x="2605" y="5921"/>
                    <a:pt x="2620" y="5899"/>
                  </a:cubicBezTo>
                  <a:lnTo>
                    <a:pt x="3656" y="4875"/>
                  </a:lnTo>
                  <a:cubicBezTo>
                    <a:pt x="3679" y="4851"/>
                    <a:pt x="3715" y="4791"/>
                    <a:pt x="3715" y="4744"/>
                  </a:cubicBezTo>
                  <a:cubicBezTo>
                    <a:pt x="3715" y="4744"/>
                    <a:pt x="3846" y="3256"/>
                    <a:pt x="3572" y="2505"/>
                  </a:cubicBezTo>
                  <a:cubicBezTo>
                    <a:pt x="3370" y="1946"/>
                    <a:pt x="3060" y="1434"/>
                    <a:pt x="2620" y="1005"/>
                  </a:cubicBezTo>
                  <a:cubicBezTo>
                    <a:pt x="2144" y="529"/>
                    <a:pt x="977" y="5"/>
                    <a:pt x="977" y="5"/>
                  </a:cubicBezTo>
                  <a:cubicBezTo>
                    <a:pt x="965" y="2"/>
                    <a:pt x="954" y="1"/>
                    <a:pt x="94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1"/>
            <p:cNvSpPr/>
            <p:nvPr/>
          </p:nvSpPr>
          <p:spPr>
            <a:xfrm>
              <a:off x="4777375" y="1623250"/>
              <a:ext cx="150050" cy="84925"/>
            </a:xfrm>
            <a:custGeom>
              <a:avLst/>
              <a:gdLst/>
              <a:ahLst/>
              <a:cxnLst/>
              <a:rect l="l" t="t" r="r" b="b"/>
              <a:pathLst>
                <a:path w="6002" h="3397" extrusionOk="0">
                  <a:moveTo>
                    <a:pt x="2243" y="0"/>
                  </a:moveTo>
                  <a:cubicBezTo>
                    <a:pt x="1670" y="0"/>
                    <a:pt x="1167" y="60"/>
                    <a:pt x="1167" y="60"/>
                  </a:cubicBezTo>
                  <a:cubicBezTo>
                    <a:pt x="1120" y="60"/>
                    <a:pt x="1060" y="84"/>
                    <a:pt x="1024" y="119"/>
                  </a:cubicBezTo>
                  <a:lnTo>
                    <a:pt x="48" y="1096"/>
                  </a:lnTo>
                  <a:cubicBezTo>
                    <a:pt x="12" y="1131"/>
                    <a:pt x="0" y="1191"/>
                    <a:pt x="36" y="1215"/>
                  </a:cubicBezTo>
                  <a:lnTo>
                    <a:pt x="762" y="2263"/>
                  </a:lnTo>
                  <a:cubicBezTo>
                    <a:pt x="786" y="2286"/>
                    <a:pt x="834" y="2346"/>
                    <a:pt x="881" y="2370"/>
                  </a:cubicBezTo>
                  <a:cubicBezTo>
                    <a:pt x="881" y="2370"/>
                    <a:pt x="1786" y="3084"/>
                    <a:pt x="2370" y="3286"/>
                  </a:cubicBezTo>
                  <a:cubicBezTo>
                    <a:pt x="2597" y="3364"/>
                    <a:pt x="2864" y="3396"/>
                    <a:pt x="3149" y="3396"/>
                  </a:cubicBezTo>
                  <a:cubicBezTo>
                    <a:pt x="4384" y="3396"/>
                    <a:pt x="5942" y="2798"/>
                    <a:pt x="5942" y="2798"/>
                  </a:cubicBezTo>
                  <a:cubicBezTo>
                    <a:pt x="5989" y="2774"/>
                    <a:pt x="6001" y="2739"/>
                    <a:pt x="5989" y="2691"/>
                  </a:cubicBezTo>
                  <a:cubicBezTo>
                    <a:pt x="5989" y="2691"/>
                    <a:pt x="5477" y="1560"/>
                    <a:pt x="5013" y="1096"/>
                  </a:cubicBezTo>
                  <a:cubicBezTo>
                    <a:pt x="4549" y="679"/>
                    <a:pt x="4037" y="358"/>
                    <a:pt x="3441" y="143"/>
                  </a:cubicBezTo>
                  <a:cubicBezTo>
                    <a:pt x="3119" y="32"/>
                    <a:pt x="2662" y="0"/>
                    <a:pt x="22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1"/>
            <p:cNvSpPr/>
            <p:nvPr/>
          </p:nvSpPr>
          <p:spPr>
            <a:xfrm>
              <a:off x="4611575" y="1560925"/>
              <a:ext cx="95825" cy="147675"/>
            </a:xfrm>
            <a:custGeom>
              <a:avLst/>
              <a:gdLst/>
              <a:ahLst/>
              <a:cxnLst/>
              <a:rect l="l" t="t" r="r" b="b"/>
              <a:pathLst>
                <a:path w="3833" h="5907" extrusionOk="0">
                  <a:moveTo>
                    <a:pt x="932" y="1"/>
                  </a:moveTo>
                  <a:cubicBezTo>
                    <a:pt x="897" y="1"/>
                    <a:pt x="867" y="16"/>
                    <a:pt x="858" y="53"/>
                  </a:cubicBezTo>
                  <a:cubicBezTo>
                    <a:pt x="858" y="53"/>
                    <a:pt x="1" y="2398"/>
                    <a:pt x="429" y="3624"/>
                  </a:cubicBezTo>
                  <a:cubicBezTo>
                    <a:pt x="632" y="4184"/>
                    <a:pt x="953" y="4696"/>
                    <a:pt x="1382" y="5125"/>
                  </a:cubicBezTo>
                  <a:cubicBezTo>
                    <a:pt x="1382" y="5125"/>
                    <a:pt x="1405" y="5160"/>
                    <a:pt x="1441" y="5172"/>
                  </a:cubicBezTo>
                  <a:lnTo>
                    <a:pt x="2501" y="5899"/>
                  </a:lnTo>
                  <a:cubicBezTo>
                    <a:pt x="2516" y="5903"/>
                    <a:pt x="2532" y="5906"/>
                    <a:pt x="2550" y="5906"/>
                  </a:cubicBezTo>
                  <a:cubicBezTo>
                    <a:pt x="2574" y="5906"/>
                    <a:pt x="2599" y="5901"/>
                    <a:pt x="2620" y="5887"/>
                  </a:cubicBezTo>
                  <a:lnTo>
                    <a:pt x="3644" y="4863"/>
                  </a:lnTo>
                  <a:cubicBezTo>
                    <a:pt x="3668" y="4827"/>
                    <a:pt x="3703" y="4767"/>
                    <a:pt x="3703" y="4720"/>
                  </a:cubicBezTo>
                  <a:cubicBezTo>
                    <a:pt x="3703" y="4720"/>
                    <a:pt x="3703" y="4720"/>
                    <a:pt x="3703" y="4720"/>
                  </a:cubicBezTo>
                  <a:cubicBezTo>
                    <a:pt x="3705" y="4720"/>
                    <a:pt x="3832" y="3249"/>
                    <a:pt x="3572" y="2505"/>
                  </a:cubicBezTo>
                  <a:cubicBezTo>
                    <a:pt x="3358" y="1946"/>
                    <a:pt x="3049" y="1434"/>
                    <a:pt x="2620" y="1005"/>
                  </a:cubicBezTo>
                  <a:cubicBezTo>
                    <a:pt x="2144" y="529"/>
                    <a:pt x="965" y="5"/>
                    <a:pt x="965" y="5"/>
                  </a:cubicBezTo>
                  <a:cubicBezTo>
                    <a:pt x="954" y="2"/>
                    <a:pt x="942" y="1"/>
                    <a:pt x="9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1"/>
            <p:cNvSpPr/>
            <p:nvPr/>
          </p:nvSpPr>
          <p:spPr>
            <a:xfrm>
              <a:off x="4697900" y="1703200"/>
              <a:ext cx="149450" cy="85025"/>
            </a:xfrm>
            <a:custGeom>
              <a:avLst/>
              <a:gdLst/>
              <a:ahLst/>
              <a:cxnLst/>
              <a:rect l="l" t="t" r="r" b="b"/>
              <a:pathLst>
                <a:path w="5978" h="3401" extrusionOk="0">
                  <a:moveTo>
                    <a:pt x="2250" y="0"/>
                  </a:moveTo>
                  <a:cubicBezTo>
                    <a:pt x="1671" y="0"/>
                    <a:pt x="1155" y="65"/>
                    <a:pt x="1155" y="65"/>
                  </a:cubicBezTo>
                  <a:cubicBezTo>
                    <a:pt x="1108" y="65"/>
                    <a:pt x="1048" y="88"/>
                    <a:pt x="1024" y="124"/>
                  </a:cubicBezTo>
                  <a:lnTo>
                    <a:pt x="36" y="1100"/>
                  </a:lnTo>
                  <a:cubicBezTo>
                    <a:pt x="12" y="1136"/>
                    <a:pt x="0" y="1196"/>
                    <a:pt x="24" y="1220"/>
                  </a:cubicBezTo>
                  <a:lnTo>
                    <a:pt x="750" y="2267"/>
                  </a:lnTo>
                  <a:cubicBezTo>
                    <a:pt x="786" y="2291"/>
                    <a:pt x="798" y="2327"/>
                    <a:pt x="798" y="2327"/>
                  </a:cubicBezTo>
                  <a:cubicBezTo>
                    <a:pt x="798" y="2327"/>
                    <a:pt x="834" y="2339"/>
                    <a:pt x="858" y="2363"/>
                  </a:cubicBezTo>
                  <a:cubicBezTo>
                    <a:pt x="858" y="2363"/>
                    <a:pt x="1762" y="3077"/>
                    <a:pt x="2346" y="3291"/>
                  </a:cubicBezTo>
                  <a:cubicBezTo>
                    <a:pt x="2575" y="3369"/>
                    <a:pt x="2844" y="3401"/>
                    <a:pt x="3129" y="3401"/>
                  </a:cubicBezTo>
                  <a:cubicBezTo>
                    <a:pt x="4368" y="3401"/>
                    <a:pt x="5918" y="2803"/>
                    <a:pt x="5918" y="2803"/>
                  </a:cubicBezTo>
                  <a:cubicBezTo>
                    <a:pt x="5965" y="2779"/>
                    <a:pt x="5977" y="2744"/>
                    <a:pt x="5965" y="2696"/>
                  </a:cubicBezTo>
                  <a:cubicBezTo>
                    <a:pt x="5965" y="2696"/>
                    <a:pt x="5453" y="1565"/>
                    <a:pt x="5001" y="1100"/>
                  </a:cubicBezTo>
                  <a:cubicBezTo>
                    <a:pt x="4549" y="672"/>
                    <a:pt x="4025" y="338"/>
                    <a:pt x="3429" y="148"/>
                  </a:cubicBezTo>
                  <a:cubicBezTo>
                    <a:pt x="3116" y="33"/>
                    <a:pt x="2667" y="0"/>
                    <a:pt x="22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1"/>
            <p:cNvSpPr/>
            <p:nvPr/>
          </p:nvSpPr>
          <p:spPr>
            <a:xfrm>
              <a:off x="4613650" y="1320225"/>
              <a:ext cx="473300" cy="472200"/>
            </a:xfrm>
            <a:custGeom>
              <a:avLst/>
              <a:gdLst/>
              <a:ahLst/>
              <a:cxnLst/>
              <a:rect l="l" t="t" r="r" b="b"/>
              <a:pathLst>
                <a:path w="18932" h="18888" extrusionOk="0">
                  <a:moveTo>
                    <a:pt x="18860" y="1"/>
                  </a:moveTo>
                  <a:cubicBezTo>
                    <a:pt x="18860" y="1"/>
                    <a:pt x="16360" y="227"/>
                    <a:pt x="15431" y="1132"/>
                  </a:cubicBezTo>
                  <a:cubicBezTo>
                    <a:pt x="14693" y="1882"/>
                    <a:pt x="14276" y="2858"/>
                    <a:pt x="14241" y="3906"/>
                  </a:cubicBezTo>
                  <a:lnTo>
                    <a:pt x="14241" y="4144"/>
                  </a:lnTo>
                  <a:cubicBezTo>
                    <a:pt x="14241" y="4216"/>
                    <a:pt x="14241" y="4287"/>
                    <a:pt x="14265" y="4370"/>
                  </a:cubicBezTo>
                  <a:lnTo>
                    <a:pt x="14265" y="4382"/>
                  </a:lnTo>
                  <a:lnTo>
                    <a:pt x="14181" y="4454"/>
                  </a:lnTo>
                  <a:lnTo>
                    <a:pt x="132" y="18503"/>
                  </a:lnTo>
                  <a:cubicBezTo>
                    <a:pt x="108" y="18539"/>
                    <a:pt x="60" y="18598"/>
                    <a:pt x="49" y="18634"/>
                  </a:cubicBezTo>
                  <a:cubicBezTo>
                    <a:pt x="49" y="18634"/>
                    <a:pt x="1" y="18777"/>
                    <a:pt x="72" y="18848"/>
                  </a:cubicBezTo>
                  <a:cubicBezTo>
                    <a:pt x="108" y="18879"/>
                    <a:pt x="153" y="18888"/>
                    <a:pt x="192" y="18888"/>
                  </a:cubicBezTo>
                  <a:cubicBezTo>
                    <a:pt x="244" y="18888"/>
                    <a:pt x="287" y="18872"/>
                    <a:pt x="287" y="18872"/>
                  </a:cubicBezTo>
                  <a:cubicBezTo>
                    <a:pt x="334" y="18860"/>
                    <a:pt x="394" y="18813"/>
                    <a:pt x="418" y="18789"/>
                  </a:cubicBezTo>
                  <a:lnTo>
                    <a:pt x="14467" y="4739"/>
                  </a:lnTo>
                  <a:lnTo>
                    <a:pt x="14538" y="4668"/>
                  </a:lnTo>
                  <a:lnTo>
                    <a:pt x="14562" y="4668"/>
                  </a:lnTo>
                  <a:cubicBezTo>
                    <a:pt x="14634" y="4668"/>
                    <a:pt x="14705" y="4680"/>
                    <a:pt x="14777" y="4680"/>
                  </a:cubicBezTo>
                  <a:lnTo>
                    <a:pt x="15015" y="4680"/>
                  </a:lnTo>
                  <a:cubicBezTo>
                    <a:pt x="16062" y="4644"/>
                    <a:pt x="17039" y="4228"/>
                    <a:pt x="17789" y="3489"/>
                  </a:cubicBezTo>
                  <a:cubicBezTo>
                    <a:pt x="18706" y="2596"/>
                    <a:pt x="18932" y="84"/>
                    <a:pt x="18932" y="84"/>
                  </a:cubicBezTo>
                  <a:cubicBezTo>
                    <a:pt x="18932" y="37"/>
                    <a:pt x="18908" y="1"/>
                    <a:pt x="1886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31"/>
          <p:cNvGrpSpPr/>
          <p:nvPr/>
        </p:nvGrpSpPr>
        <p:grpSpPr>
          <a:xfrm>
            <a:off x="713108" y="1695853"/>
            <a:ext cx="2235013" cy="2222547"/>
            <a:chOff x="2833075" y="1320825"/>
            <a:chExt cx="475100" cy="472450"/>
          </a:xfrm>
        </p:grpSpPr>
        <p:sp>
          <p:nvSpPr>
            <p:cNvPr id="1672" name="Google Shape;1672;p31"/>
            <p:cNvSpPr/>
            <p:nvPr/>
          </p:nvSpPr>
          <p:spPr>
            <a:xfrm>
              <a:off x="2840825" y="1458050"/>
              <a:ext cx="156300" cy="83675"/>
            </a:xfrm>
            <a:custGeom>
              <a:avLst/>
              <a:gdLst/>
              <a:ahLst/>
              <a:cxnLst/>
              <a:rect l="l" t="t" r="r" b="b"/>
              <a:pathLst>
                <a:path w="6252" h="3347" extrusionOk="0">
                  <a:moveTo>
                    <a:pt x="3239" y="0"/>
                  </a:moveTo>
                  <a:cubicBezTo>
                    <a:pt x="2167" y="12"/>
                    <a:pt x="1143" y="429"/>
                    <a:pt x="381" y="1191"/>
                  </a:cubicBezTo>
                  <a:cubicBezTo>
                    <a:pt x="238" y="1334"/>
                    <a:pt x="24" y="1608"/>
                    <a:pt x="24" y="1608"/>
                  </a:cubicBezTo>
                  <a:cubicBezTo>
                    <a:pt x="0" y="1632"/>
                    <a:pt x="12" y="1691"/>
                    <a:pt x="48" y="1727"/>
                  </a:cubicBezTo>
                  <a:cubicBezTo>
                    <a:pt x="48" y="1727"/>
                    <a:pt x="1965" y="3346"/>
                    <a:pt x="3263" y="3346"/>
                  </a:cubicBezTo>
                  <a:cubicBezTo>
                    <a:pt x="4346" y="3346"/>
                    <a:pt x="6061" y="2203"/>
                    <a:pt x="6061" y="2203"/>
                  </a:cubicBezTo>
                  <a:cubicBezTo>
                    <a:pt x="6084" y="2167"/>
                    <a:pt x="6120" y="2155"/>
                    <a:pt x="6120" y="2155"/>
                  </a:cubicBezTo>
                  <a:lnTo>
                    <a:pt x="6180" y="2096"/>
                  </a:lnTo>
                  <a:cubicBezTo>
                    <a:pt x="6203" y="2072"/>
                    <a:pt x="6251" y="1965"/>
                    <a:pt x="6215" y="1929"/>
                  </a:cubicBezTo>
                  <a:lnTo>
                    <a:pt x="4548" y="250"/>
                  </a:lnTo>
                  <a:cubicBezTo>
                    <a:pt x="4525" y="227"/>
                    <a:pt x="4465" y="191"/>
                    <a:pt x="4417" y="179"/>
                  </a:cubicBezTo>
                  <a:cubicBezTo>
                    <a:pt x="4417" y="179"/>
                    <a:pt x="3679" y="0"/>
                    <a:pt x="32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1"/>
            <p:cNvSpPr/>
            <p:nvPr/>
          </p:nvSpPr>
          <p:spPr>
            <a:xfrm>
              <a:off x="2970000" y="1328850"/>
              <a:ext cx="83675" cy="155800"/>
            </a:xfrm>
            <a:custGeom>
              <a:avLst/>
              <a:gdLst/>
              <a:ahLst/>
              <a:cxnLst/>
              <a:rect l="l" t="t" r="r" b="b"/>
              <a:pathLst>
                <a:path w="3347" h="6232" extrusionOk="0">
                  <a:moveTo>
                    <a:pt x="1649" y="1"/>
                  </a:moveTo>
                  <a:cubicBezTo>
                    <a:pt x="1635" y="1"/>
                    <a:pt x="1621" y="5"/>
                    <a:pt x="1608" y="13"/>
                  </a:cubicBezTo>
                  <a:cubicBezTo>
                    <a:pt x="1608" y="13"/>
                    <a:pt x="1334" y="227"/>
                    <a:pt x="1191" y="370"/>
                  </a:cubicBezTo>
                  <a:cubicBezTo>
                    <a:pt x="429" y="1132"/>
                    <a:pt x="1" y="2156"/>
                    <a:pt x="1" y="3251"/>
                  </a:cubicBezTo>
                  <a:cubicBezTo>
                    <a:pt x="1" y="3656"/>
                    <a:pt x="155" y="4359"/>
                    <a:pt x="155" y="4359"/>
                  </a:cubicBezTo>
                  <a:cubicBezTo>
                    <a:pt x="179" y="4406"/>
                    <a:pt x="203" y="4466"/>
                    <a:pt x="239" y="4502"/>
                  </a:cubicBezTo>
                  <a:lnTo>
                    <a:pt x="1941" y="6204"/>
                  </a:lnTo>
                  <a:cubicBezTo>
                    <a:pt x="1959" y="6222"/>
                    <a:pt x="1980" y="6231"/>
                    <a:pt x="2001" y="6231"/>
                  </a:cubicBezTo>
                  <a:cubicBezTo>
                    <a:pt x="2022" y="6231"/>
                    <a:pt x="2042" y="6222"/>
                    <a:pt x="2060" y="6204"/>
                  </a:cubicBezTo>
                  <a:cubicBezTo>
                    <a:pt x="2060" y="6204"/>
                    <a:pt x="2108" y="6180"/>
                    <a:pt x="2156" y="6121"/>
                  </a:cubicBezTo>
                  <a:cubicBezTo>
                    <a:pt x="2930" y="5359"/>
                    <a:pt x="3346" y="4335"/>
                    <a:pt x="3346" y="3251"/>
                  </a:cubicBezTo>
                  <a:cubicBezTo>
                    <a:pt x="3346" y="1954"/>
                    <a:pt x="1727" y="37"/>
                    <a:pt x="1727" y="37"/>
                  </a:cubicBezTo>
                  <a:cubicBezTo>
                    <a:pt x="1704" y="14"/>
                    <a:pt x="1676" y="1"/>
                    <a:pt x="16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1"/>
            <p:cNvSpPr/>
            <p:nvPr/>
          </p:nvSpPr>
          <p:spPr>
            <a:xfrm>
              <a:off x="2914650" y="1544175"/>
              <a:ext cx="148550" cy="85775"/>
            </a:xfrm>
            <a:custGeom>
              <a:avLst/>
              <a:gdLst/>
              <a:ahLst/>
              <a:cxnLst/>
              <a:rect l="l" t="t" r="r" b="b"/>
              <a:pathLst>
                <a:path w="5942" h="3431" extrusionOk="0">
                  <a:moveTo>
                    <a:pt x="3945" y="1"/>
                  </a:moveTo>
                  <a:cubicBezTo>
                    <a:pt x="3475" y="1"/>
                    <a:pt x="2901" y="35"/>
                    <a:pt x="2524" y="175"/>
                  </a:cubicBezTo>
                  <a:cubicBezTo>
                    <a:pt x="1953" y="377"/>
                    <a:pt x="1453" y="687"/>
                    <a:pt x="1024" y="1127"/>
                  </a:cubicBezTo>
                  <a:cubicBezTo>
                    <a:pt x="536" y="1604"/>
                    <a:pt x="24" y="2770"/>
                    <a:pt x="24" y="2770"/>
                  </a:cubicBezTo>
                  <a:cubicBezTo>
                    <a:pt x="0" y="2818"/>
                    <a:pt x="24" y="2866"/>
                    <a:pt x="60" y="2878"/>
                  </a:cubicBezTo>
                  <a:cubicBezTo>
                    <a:pt x="60" y="2878"/>
                    <a:pt x="1560" y="3431"/>
                    <a:pt x="2784" y="3431"/>
                  </a:cubicBezTo>
                  <a:cubicBezTo>
                    <a:pt x="3094" y="3431"/>
                    <a:pt x="3386" y="3395"/>
                    <a:pt x="3631" y="3306"/>
                  </a:cubicBezTo>
                  <a:cubicBezTo>
                    <a:pt x="4203" y="3104"/>
                    <a:pt x="4703" y="2794"/>
                    <a:pt x="5144" y="2354"/>
                  </a:cubicBezTo>
                  <a:cubicBezTo>
                    <a:pt x="5477" y="2008"/>
                    <a:pt x="5929" y="1246"/>
                    <a:pt x="5929" y="1246"/>
                  </a:cubicBezTo>
                  <a:cubicBezTo>
                    <a:pt x="5941" y="1199"/>
                    <a:pt x="5941" y="1151"/>
                    <a:pt x="5917" y="1115"/>
                  </a:cubicBezTo>
                  <a:lnTo>
                    <a:pt x="4882" y="92"/>
                  </a:lnTo>
                  <a:cubicBezTo>
                    <a:pt x="4858" y="68"/>
                    <a:pt x="4798" y="32"/>
                    <a:pt x="4751" y="32"/>
                  </a:cubicBezTo>
                  <a:cubicBezTo>
                    <a:pt x="4751" y="32"/>
                    <a:pt x="4395" y="1"/>
                    <a:pt x="39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1"/>
            <p:cNvSpPr/>
            <p:nvPr/>
          </p:nvSpPr>
          <p:spPr>
            <a:xfrm>
              <a:off x="3054250" y="1401675"/>
              <a:ext cx="95850" cy="149425"/>
            </a:xfrm>
            <a:custGeom>
              <a:avLst/>
              <a:gdLst/>
              <a:ahLst/>
              <a:cxnLst/>
              <a:rect l="l" t="t" r="r" b="b"/>
              <a:pathLst>
                <a:path w="3834" h="5977" extrusionOk="0">
                  <a:moveTo>
                    <a:pt x="2848" y="1"/>
                  </a:moveTo>
                  <a:cubicBezTo>
                    <a:pt x="2839" y="1"/>
                    <a:pt x="2830" y="2"/>
                    <a:pt x="2822" y="5"/>
                  </a:cubicBezTo>
                  <a:cubicBezTo>
                    <a:pt x="2822" y="5"/>
                    <a:pt x="1691" y="517"/>
                    <a:pt x="1226" y="970"/>
                  </a:cubicBezTo>
                  <a:cubicBezTo>
                    <a:pt x="798" y="1434"/>
                    <a:pt x="464" y="1958"/>
                    <a:pt x="274" y="2553"/>
                  </a:cubicBezTo>
                  <a:cubicBezTo>
                    <a:pt x="0" y="3315"/>
                    <a:pt x="179" y="4827"/>
                    <a:pt x="179" y="4827"/>
                  </a:cubicBezTo>
                  <a:cubicBezTo>
                    <a:pt x="179" y="4875"/>
                    <a:pt x="214" y="4934"/>
                    <a:pt x="238" y="4958"/>
                  </a:cubicBezTo>
                  <a:lnTo>
                    <a:pt x="1226" y="5946"/>
                  </a:lnTo>
                  <a:cubicBezTo>
                    <a:pt x="1241" y="5961"/>
                    <a:pt x="1271" y="5976"/>
                    <a:pt x="1299" y="5976"/>
                  </a:cubicBezTo>
                  <a:cubicBezTo>
                    <a:pt x="1316" y="5976"/>
                    <a:pt x="1332" y="5971"/>
                    <a:pt x="1345" y="5958"/>
                  </a:cubicBezTo>
                  <a:lnTo>
                    <a:pt x="2381" y="5232"/>
                  </a:lnTo>
                  <a:cubicBezTo>
                    <a:pt x="2417" y="5196"/>
                    <a:pt x="2477" y="5161"/>
                    <a:pt x="2488" y="5113"/>
                  </a:cubicBezTo>
                  <a:cubicBezTo>
                    <a:pt x="2488" y="5113"/>
                    <a:pt x="3203" y="4208"/>
                    <a:pt x="3417" y="3625"/>
                  </a:cubicBezTo>
                  <a:cubicBezTo>
                    <a:pt x="3834" y="2398"/>
                    <a:pt x="2917" y="53"/>
                    <a:pt x="2917" y="53"/>
                  </a:cubicBezTo>
                  <a:cubicBezTo>
                    <a:pt x="2908" y="16"/>
                    <a:pt x="2878" y="1"/>
                    <a:pt x="28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1"/>
            <p:cNvSpPr/>
            <p:nvPr/>
          </p:nvSpPr>
          <p:spPr>
            <a:xfrm>
              <a:off x="2993225" y="1622725"/>
              <a:ext cx="148550" cy="85700"/>
            </a:xfrm>
            <a:custGeom>
              <a:avLst/>
              <a:gdLst/>
              <a:ahLst/>
              <a:cxnLst/>
              <a:rect l="l" t="t" r="r" b="b"/>
              <a:pathLst>
                <a:path w="5942" h="3428" extrusionOk="0">
                  <a:moveTo>
                    <a:pt x="3914" y="1"/>
                  </a:moveTo>
                  <a:cubicBezTo>
                    <a:pt x="3450" y="1"/>
                    <a:pt x="2893" y="33"/>
                    <a:pt x="2524" y="164"/>
                  </a:cubicBezTo>
                  <a:cubicBezTo>
                    <a:pt x="1953" y="379"/>
                    <a:pt x="1453" y="688"/>
                    <a:pt x="1012" y="1117"/>
                  </a:cubicBezTo>
                  <a:cubicBezTo>
                    <a:pt x="536" y="1593"/>
                    <a:pt x="12" y="2772"/>
                    <a:pt x="12" y="2772"/>
                  </a:cubicBezTo>
                  <a:cubicBezTo>
                    <a:pt x="0" y="2819"/>
                    <a:pt x="12" y="2867"/>
                    <a:pt x="60" y="2879"/>
                  </a:cubicBezTo>
                  <a:cubicBezTo>
                    <a:pt x="60" y="2879"/>
                    <a:pt x="1569" y="3427"/>
                    <a:pt x="2794" y="3427"/>
                  </a:cubicBezTo>
                  <a:cubicBezTo>
                    <a:pt x="3100" y="3427"/>
                    <a:pt x="3389" y="3393"/>
                    <a:pt x="3632" y="3307"/>
                  </a:cubicBezTo>
                  <a:cubicBezTo>
                    <a:pt x="4203" y="3093"/>
                    <a:pt x="4703" y="2784"/>
                    <a:pt x="5132" y="2355"/>
                  </a:cubicBezTo>
                  <a:cubicBezTo>
                    <a:pt x="5477" y="2010"/>
                    <a:pt x="5930" y="1236"/>
                    <a:pt x="5930" y="1236"/>
                  </a:cubicBezTo>
                  <a:cubicBezTo>
                    <a:pt x="5941" y="1188"/>
                    <a:pt x="5941" y="1152"/>
                    <a:pt x="5906" y="1117"/>
                  </a:cubicBezTo>
                  <a:lnTo>
                    <a:pt x="4882" y="93"/>
                  </a:lnTo>
                  <a:cubicBezTo>
                    <a:pt x="4858" y="57"/>
                    <a:pt x="4798" y="33"/>
                    <a:pt x="4751" y="33"/>
                  </a:cubicBezTo>
                  <a:cubicBezTo>
                    <a:pt x="4751" y="33"/>
                    <a:pt x="4379" y="1"/>
                    <a:pt x="39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1"/>
            <p:cNvSpPr/>
            <p:nvPr/>
          </p:nvSpPr>
          <p:spPr>
            <a:xfrm>
              <a:off x="3132825" y="1480275"/>
              <a:ext cx="95575" cy="149275"/>
            </a:xfrm>
            <a:custGeom>
              <a:avLst/>
              <a:gdLst/>
              <a:ahLst/>
              <a:cxnLst/>
              <a:rect l="l" t="t" r="r" b="b"/>
              <a:pathLst>
                <a:path w="3823" h="5971" extrusionOk="0">
                  <a:moveTo>
                    <a:pt x="2843" y="0"/>
                  </a:moveTo>
                  <a:cubicBezTo>
                    <a:pt x="2833" y="0"/>
                    <a:pt x="2821" y="2"/>
                    <a:pt x="2810" y="4"/>
                  </a:cubicBezTo>
                  <a:cubicBezTo>
                    <a:pt x="2810" y="4"/>
                    <a:pt x="1679" y="504"/>
                    <a:pt x="1215" y="969"/>
                  </a:cubicBezTo>
                  <a:cubicBezTo>
                    <a:pt x="786" y="1433"/>
                    <a:pt x="465" y="1957"/>
                    <a:pt x="274" y="2552"/>
                  </a:cubicBezTo>
                  <a:cubicBezTo>
                    <a:pt x="0" y="3302"/>
                    <a:pt x="179" y="4826"/>
                    <a:pt x="179" y="4826"/>
                  </a:cubicBezTo>
                  <a:cubicBezTo>
                    <a:pt x="179" y="4874"/>
                    <a:pt x="215" y="4934"/>
                    <a:pt x="238" y="4957"/>
                  </a:cubicBezTo>
                  <a:lnTo>
                    <a:pt x="1227" y="5946"/>
                  </a:lnTo>
                  <a:cubicBezTo>
                    <a:pt x="1241" y="5960"/>
                    <a:pt x="1270" y="5970"/>
                    <a:pt x="1295" y="5970"/>
                  </a:cubicBezTo>
                  <a:cubicBezTo>
                    <a:pt x="1310" y="5970"/>
                    <a:pt x="1325" y="5967"/>
                    <a:pt x="1334" y="5957"/>
                  </a:cubicBezTo>
                  <a:lnTo>
                    <a:pt x="2382" y="5231"/>
                  </a:lnTo>
                  <a:cubicBezTo>
                    <a:pt x="2417" y="5195"/>
                    <a:pt x="2441" y="5184"/>
                    <a:pt x="2441" y="5184"/>
                  </a:cubicBezTo>
                  <a:cubicBezTo>
                    <a:pt x="2882" y="4731"/>
                    <a:pt x="3203" y="4219"/>
                    <a:pt x="3405" y="3624"/>
                  </a:cubicBezTo>
                  <a:cubicBezTo>
                    <a:pt x="3822" y="2398"/>
                    <a:pt x="2917" y="52"/>
                    <a:pt x="2917" y="52"/>
                  </a:cubicBezTo>
                  <a:cubicBezTo>
                    <a:pt x="2908" y="16"/>
                    <a:pt x="2878" y="0"/>
                    <a:pt x="28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1"/>
            <p:cNvSpPr/>
            <p:nvPr/>
          </p:nvSpPr>
          <p:spPr>
            <a:xfrm>
              <a:off x="3073000" y="1702350"/>
              <a:ext cx="147950" cy="85825"/>
            </a:xfrm>
            <a:custGeom>
              <a:avLst/>
              <a:gdLst/>
              <a:ahLst/>
              <a:cxnLst/>
              <a:rect l="l" t="t" r="r" b="b"/>
              <a:pathLst>
                <a:path w="5918" h="3433" extrusionOk="0">
                  <a:moveTo>
                    <a:pt x="3910" y="0"/>
                  </a:moveTo>
                  <a:cubicBezTo>
                    <a:pt x="3447" y="0"/>
                    <a:pt x="2887" y="33"/>
                    <a:pt x="2512" y="170"/>
                  </a:cubicBezTo>
                  <a:cubicBezTo>
                    <a:pt x="1953" y="372"/>
                    <a:pt x="1441" y="694"/>
                    <a:pt x="1012" y="1123"/>
                  </a:cubicBezTo>
                  <a:cubicBezTo>
                    <a:pt x="536" y="1599"/>
                    <a:pt x="12" y="2778"/>
                    <a:pt x="12" y="2778"/>
                  </a:cubicBezTo>
                  <a:cubicBezTo>
                    <a:pt x="0" y="2813"/>
                    <a:pt x="12" y="2861"/>
                    <a:pt x="60" y="2873"/>
                  </a:cubicBezTo>
                  <a:cubicBezTo>
                    <a:pt x="60" y="2873"/>
                    <a:pt x="1569" y="3432"/>
                    <a:pt x="2799" y="3432"/>
                  </a:cubicBezTo>
                  <a:cubicBezTo>
                    <a:pt x="3103" y="3432"/>
                    <a:pt x="3389" y="3398"/>
                    <a:pt x="3632" y="3313"/>
                  </a:cubicBezTo>
                  <a:cubicBezTo>
                    <a:pt x="4191" y="3099"/>
                    <a:pt x="4703" y="2789"/>
                    <a:pt x="5132" y="2361"/>
                  </a:cubicBezTo>
                  <a:cubicBezTo>
                    <a:pt x="5132" y="2361"/>
                    <a:pt x="5156" y="2325"/>
                    <a:pt x="5179" y="2289"/>
                  </a:cubicBezTo>
                  <a:lnTo>
                    <a:pt x="5906" y="1242"/>
                  </a:lnTo>
                  <a:cubicBezTo>
                    <a:pt x="5918" y="1194"/>
                    <a:pt x="5918" y="1146"/>
                    <a:pt x="5894" y="1123"/>
                  </a:cubicBezTo>
                  <a:lnTo>
                    <a:pt x="4858" y="87"/>
                  </a:lnTo>
                  <a:cubicBezTo>
                    <a:pt x="4834" y="63"/>
                    <a:pt x="4775" y="27"/>
                    <a:pt x="4727" y="27"/>
                  </a:cubicBezTo>
                  <a:cubicBezTo>
                    <a:pt x="4728" y="28"/>
                    <a:pt x="4726" y="28"/>
                    <a:pt x="4722" y="28"/>
                  </a:cubicBezTo>
                  <a:cubicBezTo>
                    <a:pt x="4677" y="28"/>
                    <a:pt x="4334" y="0"/>
                    <a:pt x="39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1"/>
            <p:cNvSpPr/>
            <p:nvPr/>
          </p:nvSpPr>
          <p:spPr>
            <a:xfrm>
              <a:off x="3212600" y="1560200"/>
              <a:ext cx="95575" cy="149025"/>
            </a:xfrm>
            <a:custGeom>
              <a:avLst/>
              <a:gdLst/>
              <a:ahLst/>
              <a:cxnLst/>
              <a:rect l="l" t="t" r="r" b="b"/>
              <a:pathLst>
                <a:path w="3823" h="5961" extrusionOk="0">
                  <a:moveTo>
                    <a:pt x="2847" y="1"/>
                  </a:moveTo>
                  <a:cubicBezTo>
                    <a:pt x="2836" y="1"/>
                    <a:pt x="2823" y="3"/>
                    <a:pt x="2810" y="10"/>
                  </a:cubicBezTo>
                  <a:cubicBezTo>
                    <a:pt x="2810" y="10"/>
                    <a:pt x="1679" y="510"/>
                    <a:pt x="1215" y="975"/>
                  </a:cubicBezTo>
                  <a:cubicBezTo>
                    <a:pt x="798" y="1415"/>
                    <a:pt x="476" y="1951"/>
                    <a:pt x="262" y="2534"/>
                  </a:cubicBezTo>
                  <a:cubicBezTo>
                    <a:pt x="0" y="3296"/>
                    <a:pt x="179" y="4808"/>
                    <a:pt x="179" y="4808"/>
                  </a:cubicBezTo>
                  <a:cubicBezTo>
                    <a:pt x="179" y="4856"/>
                    <a:pt x="203" y="4915"/>
                    <a:pt x="238" y="4951"/>
                  </a:cubicBezTo>
                  <a:lnTo>
                    <a:pt x="1215" y="5928"/>
                  </a:lnTo>
                  <a:cubicBezTo>
                    <a:pt x="1235" y="5948"/>
                    <a:pt x="1264" y="5961"/>
                    <a:pt x="1289" y="5961"/>
                  </a:cubicBezTo>
                  <a:cubicBezTo>
                    <a:pt x="1307" y="5961"/>
                    <a:pt x="1324" y="5954"/>
                    <a:pt x="1334" y="5939"/>
                  </a:cubicBezTo>
                  <a:lnTo>
                    <a:pt x="2381" y="5213"/>
                  </a:lnTo>
                  <a:cubicBezTo>
                    <a:pt x="2405" y="5189"/>
                    <a:pt x="2441" y="5166"/>
                    <a:pt x="2441" y="5166"/>
                  </a:cubicBezTo>
                  <a:cubicBezTo>
                    <a:pt x="2441" y="5166"/>
                    <a:pt x="2453" y="5142"/>
                    <a:pt x="2477" y="5106"/>
                  </a:cubicBezTo>
                  <a:cubicBezTo>
                    <a:pt x="2477" y="5106"/>
                    <a:pt x="3191" y="4201"/>
                    <a:pt x="3405" y="3618"/>
                  </a:cubicBezTo>
                  <a:cubicBezTo>
                    <a:pt x="3822" y="2403"/>
                    <a:pt x="2917" y="46"/>
                    <a:pt x="2917" y="46"/>
                  </a:cubicBezTo>
                  <a:cubicBezTo>
                    <a:pt x="2900" y="20"/>
                    <a:pt x="2877" y="1"/>
                    <a:pt x="28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1"/>
            <p:cNvSpPr/>
            <p:nvPr/>
          </p:nvSpPr>
          <p:spPr>
            <a:xfrm>
              <a:off x="2833075" y="1320825"/>
              <a:ext cx="472700" cy="472450"/>
            </a:xfrm>
            <a:custGeom>
              <a:avLst/>
              <a:gdLst/>
              <a:ahLst/>
              <a:cxnLst/>
              <a:rect l="l" t="t" r="r" b="b"/>
              <a:pathLst>
                <a:path w="18908" h="18898" extrusionOk="0">
                  <a:moveTo>
                    <a:pt x="72" y="1"/>
                  </a:moveTo>
                  <a:cubicBezTo>
                    <a:pt x="25" y="1"/>
                    <a:pt x="1" y="24"/>
                    <a:pt x="1" y="72"/>
                  </a:cubicBezTo>
                  <a:cubicBezTo>
                    <a:pt x="1" y="72"/>
                    <a:pt x="215" y="2572"/>
                    <a:pt x="1132" y="3489"/>
                  </a:cubicBezTo>
                  <a:cubicBezTo>
                    <a:pt x="1870" y="4239"/>
                    <a:pt x="2858" y="4656"/>
                    <a:pt x="3894" y="4680"/>
                  </a:cubicBezTo>
                  <a:lnTo>
                    <a:pt x="4132" y="4680"/>
                  </a:lnTo>
                  <a:cubicBezTo>
                    <a:pt x="4204" y="4680"/>
                    <a:pt x="4287" y="4680"/>
                    <a:pt x="4358" y="4668"/>
                  </a:cubicBezTo>
                  <a:lnTo>
                    <a:pt x="4370" y="4668"/>
                  </a:lnTo>
                  <a:lnTo>
                    <a:pt x="4442" y="4739"/>
                  </a:lnTo>
                  <a:lnTo>
                    <a:pt x="18491" y="18789"/>
                  </a:lnTo>
                  <a:cubicBezTo>
                    <a:pt x="18527" y="18824"/>
                    <a:pt x="18586" y="18872"/>
                    <a:pt x="18634" y="18884"/>
                  </a:cubicBezTo>
                  <a:cubicBezTo>
                    <a:pt x="18634" y="18884"/>
                    <a:pt x="18671" y="18897"/>
                    <a:pt x="18717" y="18897"/>
                  </a:cubicBezTo>
                  <a:cubicBezTo>
                    <a:pt x="18757" y="18897"/>
                    <a:pt x="18803" y="18887"/>
                    <a:pt x="18836" y="18848"/>
                  </a:cubicBezTo>
                  <a:cubicBezTo>
                    <a:pt x="18908" y="18777"/>
                    <a:pt x="18872" y="18646"/>
                    <a:pt x="18872" y="18646"/>
                  </a:cubicBezTo>
                  <a:cubicBezTo>
                    <a:pt x="18848" y="18598"/>
                    <a:pt x="18813" y="18539"/>
                    <a:pt x="18777" y="18515"/>
                  </a:cubicBezTo>
                  <a:lnTo>
                    <a:pt x="4727" y="4465"/>
                  </a:lnTo>
                  <a:lnTo>
                    <a:pt x="4656" y="4382"/>
                  </a:lnTo>
                  <a:lnTo>
                    <a:pt x="4656" y="4370"/>
                  </a:lnTo>
                  <a:cubicBezTo>
                    <a:pt x="4656" y="4299"/>
                    <a:pt x="4668" y="4227"/>
                    <a:pt x="4668" y="4144"/>
                  </a:cubicBezTo>
                  <a:lnTo>
                    <a:pt x="4668" y="3906"/>
                  </a:lnTo>
                  <a:cubicBezTo>
                    <a:pt x="4644" y="2870"/>
                    <a:pt x="4227" y="1882"/>
                    <a:pt x="3477" y="1144"/>
                  </a:cubicBezTo>
                  <a:cubicBezTo>
                    <a:pt x="2572" y="215"/>
                    <a:pt x="72" y="1"/>
                    <a:pt x="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1" name="Google Shape;1681;p31"/>
          <p:cNvSpPr txBox="1">
            <a:spLocks noGrp="1"/>
          </p:cNvSpPr>
          <p:nvPr>
            <p:ph type="title"/>
          </p:nvPr>
        </p:nvSpPr>
        <p:spPr>
          <a:xfrm>
            <a:off x="4520100" y="2386225"/>
            <a:ext cx="3910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Pone a prueba</a:t>
            </a:r>
            <a:endParaRPr dirty="0"/>
          </a:p>
        </p:txBody>
      </p:sp>
      <p:sp>
        <p:nvSpPr>
          <p:cNvPr id="1682" name="Google Shape;1682;p31"/>
          <p:cNvSpPr txBox="1">
            <a:spLocks noGrp="1"/>
          </p:cNvSpPr>
          <p:nvPr>
            <p:ph type="title" idx="2"/>
          </p:nvPr>
        </p:nvSpPr>
        <p:spPr>
          <a:xfrm>
            <a:off x="4520100" y="1383025"/>
            <a:ext cx="3910800" cy="100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Dios nos </a:t>
            </a:r>
            <a:endParaRPr dirty="0"/>
          </a:p>
        </p:txBody>
      </p:sp>
      <p:sp>
        <p:nvSpPr>
          <p:cNvPr id="1683" name="Google Shape;1683;p31"/>
          <p:cNvSpPr txBox="1">
            <a:spLocks noGrp="1"/>
          </p:cNvSpPr>
          <p:nvPr>
            <p:ph type="subTitle" idx="1"/>
          </p:nvPr>
        </p:nvSpPr>
        <p:spPr>
          <a:xfrm>
            <a:off x="4520100" y="3393000"/>
            <a:ext cx="3910800" cy="3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¿Qué tan pegado estás a tu fé?</a:t>
            </a:r>
            <a:endParaRPr dirty="0"/>
          </a:p>
        </p:txBody>
      </p:sp>
      <p:grpSp>
        <p:nvGrpSpPr>
          <p:cNvPr id="1684" name="Google Shape;1684;p31"/>
          <p:cNvGrpSpPr/>
          <p:nvPr/>
        </p:nvGrpSpPr>
        <p:grpSpPr>
          <a:xfrm>
            <a:off x="1760290" y="1195520"/>
            <a:ext cx="1666108" cy="2900390"/>
            <a:chOff x="3509650" y="1404775"/>
            <a:chExt cx="952225" cy="1657650"/>
          </a:xfrm>
        </p:grpSpPr>
        <p:sp>
          <p:nvSpPr>
            <p:cNvPr id="1685" name="Google Shape;1685;p31"/>
            <p:cNvSpPr/>
            <p:nvPr/>
          </p:nvSpPr>
          <p:spPr>
            <a:xfrm>
              <a:off x="3637350" y="2876675"/>
              <a:ext cx="696525" cy="185750"/>
            </a:xfrm>
            <a:custGeom>
              <a:avLst/>
              <a:gdLst/>
              <a:ahLst/>
              <a:cxnLst/>
              <a:rect l="l" t="t" r="r" b="b"/>
              <a:pathLst>
                <a:path w="27861" h="7430" extrusionOk="0">
                  <a:moveTo>
                    <a:pt x="346" y="0"/>
                  </a:moveTo>
                  <a:cubicBezTo>
                    <a:pt x="119" y="822"/>
                    <a:pt x="0" y="1596"/>
                    <a:pt x="0" y="2310"/>
                  </a:cubicBezTo>
                  <a:cubicBezTo>
                    <a:pt x="0" y="5132"/>
                    <a:pt x="6239" y="7430"/>
                    <a:pt x="13931" y="7430"/>
                  </a:cubicBezTo>
                  <a:cubicBezTo>
                    <a:pt x="21622" y="7430"/>
                    <a:pt x="27861" y="5132"/>
                    <a:pt x="27861" y="2310"/>
                  </a:cubicBezTo>
                  <a:cubicBezTo>
                    <a:pt x="27861" y="1596"/>
                    <a:pt x="27742" y="810"/>
                    <a:pt x="27516" y="0"/>
                  </a:cubicBezTo>
                  <a:cubicBezTo>
                    <a:pt x="26123" y="2298"/>
                    <a:pt x="20574" y="3989"/>
                    <a:pt x="13931" y="3989"/>
                  </a:cubicBezTo>
                  <a:cubicBezTo>
                    <a:pt x="7299" y="3989"/>
                    <a:pt x="1739" y="2275"/>
                    <a:pt x="3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1"/>
            <p:cNvSpPr/>
            <p:nvPr/>
          </p:nvSpPr>
          <p:spPr>
            <a:xfrm>
              <a:off x="3645975" y="2388825"/>
              <a:ext cx="679275" cy="587600"/>
            </a:xfrm>
            <a:custGeom>
              <a:avLst/>
              <a:gdLst/>
              <a:ahLst/>
              <a:cxnLst/>
              <a:rect l="l" t="t" r="r" b="b"/>
              <a:pathLst>
                <a:path w="27171" h="23504" extrusionOk="0">
                  <a:moveTo>
                    <a:pt x="13586" y="0"/>
                  </a:moveTo>
                  <a:cubicBezTo>
                    <a:pt x="13586" y="0"/>
                    <a:pt x="2144" y="11609"/>
                    <a:pt x="1" y="19514"/>
                  </a:cubicBezTo>
                  <a:cubicBezTo>
                    <a:pt x="1394" y="21812"/>
                    <a:pt x="6954" y="23503"/>
                    <a:pt x="13586" y="23503"/>
                  </a:cubicBezTo>
                  <a:cubicBezTo>
                    <a:pt x="20229" y="23503"/>
                    <a:pt x="25778" y="21789"/>
                    <a:pt x="27171" y="19514"/>
                  </a:cubicBezTo>
                  <a:cubicBezTo>
                    <a:pt x="25028" y="11609"/>
                    <a:pt x="13586" y="0"/>
                    <a:pt x="13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1"/>
            <p:cNvSpPr/>
            <p:nvPr/>
          </p:nvSpPr>
          <p:spPr>
            <a:xfrm>
              <a:off x="3888575" y="2407275"/>
              <a:ext cx="196475" cy="67600"/>
            </a:xfrm>
            <a:custGeom>
              <a:avLst/>
              <a:gdLst/>
              <a:ahLst/>
              <a:cxnLst/>
              <a:rect l="l" t="t" r="r" b="b"/>
              <a:pathLst>
                <a:path w="7859" h="2704" extrusionOk="0">
                  <a:moveTo>
                    <a:pt x="3929" y="0"/>
                  </a:moveTo>
                  <a:cubicBezTo>
                    <a:pt x="1750" y="0"/>
                    <a:pt x="0" y="608"/>
                    <a:pt x="0" y="1346"/>
                  </a:cubicBezTo>
                  <a:cubicBezTo>
                    <a:pt x="0" y="2096"/>
                    <a:pt x="1750" y="2703"/>
                    <a:pt x="3929" y="2703"/>
                  </a:cubicBezTo>
                  <a:cubicBezTo>
                    <a:pt x="6096" y="2703"/>
                    <a:pt x="7858" y="2096"/>
                    <a:pt x="7858" y="1346"/>
                  </a:cubicBezTo>
                  <a:cubicBezTo>
                    <a:pt x="7858" y="608"/>
                    <a:pt x="6084" y="0"/>
                    <a:pt x="39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1"/>
            <p:cNvSpPr/>
            <p:nvPr/>
          </p:nvSpPr>
          <p:spPr>
            <a:xfrm>
              <a:off x="3888575" y="2388825"/>
              <a:ext cx="196475" cy="67875"/>
            </a:xfrm>
            <a:custGeom>
              <a:avLst/>
              <a:gdLst/>
              <a:ahLst/>
              <a:cxnLst/>
              <a:rect l="l" t="t" r="r" b="b"/>
              <a:pathLst>
                <a:path w="7859" h="2715" extrusionOk="0">
                  <a:moveTo>
                    <a:pt x="3929" y="0"/>
                  </a:moveTo>
                  <a:cubicBezTo>
                    <a:pt x="1750" y="0"/>
                    <a:pt x="0" y="619"/>
                    <a:pt x="0" y="1357"/>
                  </a:cubicBezTo>
                  <a:cubicBezTo>
                    <a:pt x="0" y="2108"/>
                    <a:pt x="1750" y="2715"/>
                    <a:pt x="3929" y="2715"/>
                  </a:cubicBezTo>
                  <a:cubicBezTo>
                    <a:pt x="6096" y="2715"/>
                    <a:pt x="7858" y="2108"/>
                    <a:pt x="7858" y="1357"/>
                  </a:cubicBezTo>
                  <a:cubicBezTo>
                    <a:pt x="7858" y="619"/>
                    <a:pt x="6084" y="0"/>
                    <a:pt x="3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1"/>
            <p:cNvSpPr/>
            <p:nvPr/>
          </p:nvSpPr>
          <p:spPr>
            <a:xfrm>
              <a:off x="3888575" y="2218850"/>
              <a:ext cx="194100" cy="194400"/>
            </a:xfrm>
            <a:custGeom>
              <a:avLst/>
              <a:gdLst/>
              <a:ahLst/>
              <a:cxnLst/>
              <a:rect l="l" t="t" r="r" b="b"/>
              <a:pathLst>
                <a:path w="7764" h="7776" extrusionOk="0">
                  <a:moveTo>
                    <a:pt x="3882" y="1"/>
                  </a:moveTo>
                  <a:cubicBezTo>
                    <a:pt x="1739" y="1"/>
                    <a:pt x="0" y="1739"/>
                    <a:pt x="0" y="3882"/>
                  </a:cubicBezTo>
                  <a:cubicBezTo>
                    <a:pt x="0" y="6025"/>
                    <a:pt x="1739" y="7775"/>
                    <a:pt x="3882" y="7775"/>
                  </a:cubicBezTo>
                  <a:cubicBezTo>
                    <a:pt x="6025" y="7775"/>
                    <a:pt x="7763" y="6025"/>
                    <a:pt x="7763" y="3882"/>
                  </a:cubicBezTo>
                  <a:cubicBezTo>
                    <a:pt x="7763" y="1739"/>
                    <a:pt x="6025" y="1"/>
                    <a:pt x="38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1"/>
            <p:cNvSpPr/>
            <p:nvPr/>
          </p:nvSpPr>
          <p:spPr>
            <a:xfrm>
              <a:off x="3509650" y="1744400"/>
              <a:ext cx="951625" cy="90200"/>
            </a:xfrm>
            <a:custGeom>
              <a:avLst/>
              <a:gdLst/>
              <a:ahLst/>
              <a:cxnLst/>
              <a:rect l="l" t="t" r="r" b="b"/>
              <a:pathLst>
                <a:path w="38065" h="3608" extrusionOk="0">
                  <a:moveTo>
                    <a:pt x="19039" y="0"/>
                  </a:moveTo>
                  <a:cubicBezTo>
                    <a:pt x="8537" y="0"/>
                    <a:pt x="1" y="810"/>
                    <a:pt x="1" y="1810"/>
                  </a:cubicBezTo>
                  <a:lnTo>
                    <a:pt x="1" y="1846"/>
                  </a:lnTo>
                  <a:cubicBezTo>
                    <a:pt x="263" y="2834"/>
                    <a:pt x="8680" y="3608"/>
                    <a:pt x="19027" y="3608"/>
                  </a:cubicBezTo>
                  <a:cubicBezTo>
                    <a:pt x="29361" y="3608"/>
                    <a:pt x="37791" y="2822"/>
                    <a:pt x="38041" y="1846"/>
                  </a:cubicBezTo>
                  <a:lnTo>
                    <a:pt x="38041" y="1798"/>
                  </a:lnTo>
                  <a:cubicBezTo>
                    <a:pt x="38065" y="822"/>
                    <a:pt x="29552" y="0"/>
                    <a:pt x="190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1"/>
            <p:cNvSpPr/>
            <p:nvPr/>
          </p:nvSpPr>
          <p:spPr>
            <a:xfrm>
              <a:off x="3656400" y="1404775"/>
              <a:ext cx="658425" cy="658725"/>
            </a:xfrm>
            <a:custGeom>
              <a:avLst/>
              <a:gdLst/>
              <a:ahLst/>
              <a:cxnLst/>
              <a:rect l="l" t="t" r="r" b="b"/>
              <a:pathLst>
                <a:path w="26337" h="26349" extrusionOk="0">
                  <a:moveTo>
                    <a:pt x="13169" y="0"/>
                  </a:moveTo>
                  <a:cubicBezTo>
                    <a:pt x="5894" y="0"/>
                    <a:pt x="0" y="5894"/>
                    <a:pt x="0" y="13168"/>
                  </a:cubicBezTo>
                  <a:cubicBezTo>
                    <a:pt x="0" y="20443"/>
                    <a:pt x="5894" y="26349"/>
                    <a:pt x="13169" y="26349"/>
                  </a:cubicBezTo>
                  <a:cubicBezTo>
                    <a:pt x="20443" y="26349"/>
                    <a:pt x="26337" y="20443"/>
                    <a:pt x="26337" y="13168"/>
                  </a:cubicBezTo>
                  <a:cubicBezTo>
                    <a:pt x="26337" y="5894"/>
                    <a:pt x="20443" y="0"/>
                    <a:pt x="131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1"/>
            <p:cNvSpPr/>
            <p:nvPr/>
          </p:nvSpPr>
          <p:spPr>
            <a:xfrm>
              <a:off x="3865950" y="1555375"/>
              <a:ext cx="238150" cy="356925"/>
            </a:xfrm>
            <a:custGeom>
              <a:avLst/>
              <a:gdLst/>
              <a:ahLst/>
              <a:cxnLst/>
              <a:rect l="l" t="t" r="r" b="b"/>
              <a:pathLst>
                <a:path w="9526" h="14277" extrusionOk="0">
                  <a:moveTo>
                    <a:pt x="3132" y="1"/>
                  </a:moveTo>
                  <a:cubicBezTo>
                    <a:pt x="3036" y="1"/>
                    <a:pt x="2941" y="96"/>
                    <a:pt x="2941" y="203"/>
                  </a:cubicBezTo>
                  <a:lnTo>
                    <a:pt x="2941" y="3323"/>
                  </a:lnTo>
                  <a:cubicBezTo>
                    <a:pt x="2941" y="3430"/>
                    <a:pt x="2858" y="3513"/>
                    <a:pt x="2751" y="3513"/>
                  </a:cubicBezTo>
                  <a:lnTo>
                    <a:pt x="191" y="3513"/>
                  </a:lnTo>
                  <a:cubicBezTo>
                    <a:pt x="84" y="3513"/>
                    <a:pt x="0" y="3608"/>
                    <a:pt x="0" y="3715"/>
                  </a:cubicBezTo>
                  <a:lnTo>
                    <a:pt x="0" y="6954"/>
                  </a:lnTo>
                  <a:cubicBezTo>
                    <a:pt x="0" y="7061"/>
                    <a:pt x="84" y="7144"/>
                    <a:pt x="191" y="7144"/>
                  </a:cubicBezTo>
                  <a:lnTo>
                    <a:pt x="2751" y="7144"/>
                  </a:lnTo>
                  <a:cubicBezTo>
                    <a:pt x="2858" y="7144"/>
                    <a:pt x="2941" y="7240"/>
                    <a:pt x="2941" y="7347"/>
                  </a:cubicBezTo>
                  <a:lnTo>
                    <a:pt x="2941" y="14086"/>
                  </a:lnTo>
                  <a:cubicBezTo>
                    <a:pt x="2941" y="14193"/>
                    <a:pt x="3036" y="14276"/>
                    <a:pt x="3132" y="14276"/>
                  </a:cubicBezTo>
                  <a:lnTo>
                    <a:pt x="6382" y="14276"/>
                  </a:lnTo>
                  <a:cubicBezTo>
                    <a:pt x="6489" y="14276"/>
                    <a:pt x="6573" y="14193"/>
                    <a:pt x="6573" y="14086"/>
                  </a:cubicBezTo>
                  <a:lnTo>
                    <a:pt x="6573" y="7347"/>
                  </a:lnTo>
                  <a:cubicBezTo>
                    <a:pt x="6573" y="7240"/>
                    <a:pt x="6668" y="7144"/>
                    <a:pt x="6763" y="7144"/>
                  </a:cubicBezTo>
                  <a:lnTo>
                    <a:pt x="9323" y="7144"/>
                  </a:lnTo>
                  <a:cubicBezTo>
                    <a:pt x="9430" y="7144"/>
                    <a:pt x="9525" y="7061"/>
                    <a:pt x="9525" y="6954"/>
                  </a:cubicBezTo>
                  <a:lnTo>
                    <a:pt x="9525" y="3715"/>
                  </a:lnTo>
                  <a:cubicBezTo>
                    <a:pt x="9525" y="3608"/>
                    <a:pt x="9430" y="3513"/>
                    <a:pt x="9323" y="3513"/>
                  </a:cubicBezTo>
                  <a:lnTo>
                    <a:pt x="6763" y="3513"/>
                  </a:lnTo>
                  <a:cubicBezTo>
                    <a:pt x="6668" y="3513"/>
                    <a:pt x="6573" y="3430"/>
                    <a:pt x="6573" y="3323"/>
                  </a:cubicBezTo>
                  <a:lnTo>
                    <a:pt x="6573" y="203"/>
                  </a:lnTo>
                  <a:cubicBezTo>
                    <a:pt x="6573" y="96"/>
                    <a:pt x="6489" y="1"/>
                    <a:pt x="63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1"/>
            <p:cNvSpPr/>
            <p:nvPr/>
          </p:nvSpPr>
          <p:spPr>
            <a:xfrm>
              <a:off x="3510250" y="1791125"/>
              <a:ext cx="951625" cy="475675"/>
            </a:xfrm>
            <a:custGeom>
              <a:avLst/>
              <a:gdLst/>
              <a:ahLst/>
              <a:cxnLst/>
              <a:rect l="l" t="t" r="r" b="b"/>
              <a:pathLst>
                <a:path w="38065" h="19027" extrusionOk="0">
                  <a:moveTo>
                    <a:pt x="0" y="0"/>
                  </a:moveTo>
                  <a:cubicBezTo>
                    <a:pt x="0" y="10502"/>
                    <a:pt x="8513" y="19027"/>
                    <a:pt x="19027" y="19027"/>
                  </a:cubicBezTo>
                  <a:cubicBezTo>
                    <a:pt x="29540" y="19027"/>
                    <a:pt x="38065" y="10514"/>
                    <a:pt x="38065" y="0"/>
                  </a:cubicBezTo>
                  <a:lnTo>
                    <a:pt x="38065" y="0"/>
                  </a:lnTo>
                  <a:cubicBezTo>
                    <a:pt x="37779" y="965"/>
                    <a:pt x="29361" y="1751"/>
                    <a:pt x="19015" y="1751"/>
                  </a:cubicBezTo>
                  <a:cubicBezTo>
                    <a:pt x="8668" y="1751"/>
                    <a:pt x="250" y="965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2075" cap="flat" cmpd="sng">
              <a:solidFill>
                <a:srgbClr val="D3C475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4" name="Google Shape;1704;p33"/>
          <p:cNvSpPr txBox="1">
            <a:spLocks noGrp="1"/>
          </p:cNvSpPr>
          <p:nvPr>
            <p:ph type="title"/>
          </p:nvPr>
        </p:nvSpPr>
        <p:spPr>
          <a:xfrm>
            <a:off x="713175" y="2965025"/>
            <a:ext cx="46320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—Jesús de Nazaret</a:t>
            </a:r>
            <a:endParaRPr dirty="0"/>
          </a:p>
        </p:txBody>
      </p:sp>
      <p:sp>
        <p:nvSpPr>
          <p:cNvPr id="1705" name="Google Shape;1705;p33"/>
          <p:cNvSpPr txBox="1">
            <a:spLocks noGrp="1"/>
          </p:cNvSpPr>
          <p:nvPr>
            <p:ph type="subTitle" idx="1"/>
          </p:nvPr>
        </p:nvSpPr>
        <p:spPr>
          <a:xfrm>
            <a:off x="713100" y="1360675"/>
            <a:ext cx="4632000" cy="14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“Yo soy el camino, la verdad y la vida. Nadie viene al Padre sino a través de mí”</a:t>
            </a:r>
            <a:endParaRPr dirty="0"/>
          </a:p>
        </p:txBody>
      </p:sp>
      <p:grpSp>
        <p:nvGrpSpPr>
          <p:cNvPr id="1706" name="Google Shape;1706;p33"/>
          <p:cNvGrpSpPr/>
          <p:nvPr/>
        </p:nvGrpSpPr>
        <p:grpSpPr>
          <a:xfrm>
            <a:off x="4009842" y="1323693"/>
            <a:ext cx="4778036" cy="3819818"/>
            <a:chOff x="1968975" y="2405775"/>
            <a:chExt cx="2379500" cy="1902300"/>
          </a:xfrm>
        </p:grpSpPr>
        <p:sp>
          <p:nvSpPr>
            <p:cNvPr id="1707" name="Google Shape;1707;p33"/>
            <p:cNvSpPr/>
            <p:nvPr/>
          </p:nvSpPr>
          <p:spPr>
            <a:xfrm>
              <a:off x="2686925" y="2405775"/>
              <a:ext cx="966825" cy="966525"/>
            </a:xfrm>
            <a:custGeom>
              <a:avLst/>
              <a:gdLst/>
              <a:ahLst/>
              <a:cxnLst/>
              <a:rect l="l" t="t" r="r" b="b"/>
              <a:pathLst>
                <a:path w="38673" h="38661" extrusionOk="0">
                  <a:moveTo>
                    <a:pt x="38672" y="19325"/>
                  </a:moveTo>
                  <a:cubicBezTo>
                    <a:pt x="38672" y="30004"/>
                    <a:pt x="30016" y="38660"/>
                    <a:pt x="19336" y="38660"/>
                  </a:cubicBezTo>
                  <a:cubicBezTo>
                    <a:pt x="8657" y="38660"/>
                    <a:pt x="1" y="30004"/>
                    <a:pt x="1" y="19325"/>
                  </a:cubicBezTo>
                  <a:cubicBezTo>
                    <a:pt x="1" y="8645"/>
                    <a:pt x="8657" y="1"/>
                    <a:pt x="19336" y="1"/>
                  </a:cubicBezTo>
                  <a:cubicBezTo>
                    <a:pt x="30016" y="1"/>
                    <a:pt x="38672" y="8645"/>
                    <a:pt x="38672" y="193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3"/>
            <p:cNvSpPr/>
            <p:nvPr/>
          </p:nvSpPr>
          <p:spPr>
            <a:xfrm>
              <a:off x="3045000" y="2680475"/>
              <a:ext cx="257200" cy="277300"/>
            </a:xfrm>
            <a:custGeom>
              <a:avLst/>
              <a:gdLst/>
              <a:ahLst/>
              <a:cxnLst/>
              <a:rect l="l" t="t" r="r" b="b"/>
              <a:pathLst>
                <a:path w="10288" h="11092" extrusionOk="0">
                  <a:moveTo>
                    <a:pt x="5273" y="1"/>
                  </a:moveTo>
                  <a:cubicBezTo>
                    <a:pt x="5200" y="1"/>
                    <a:pt x="5125" y="8"/>
                    <a:pt x="5049" y="26"/>
                  </a:cubicBezTo>
                  <a:cubicBezTo>
                    <a:pt x="2787" y="467"/>
                    <a:pt x="1132" y="1550"/>
                    <a:pt x="572" y="4110"/>
                  </a:cubicBezTo>
                  <a:cubicBezTo>
                    <a:pt x="406" y="4800"/>
                    <a:pt x="453" y="5527"/>
                    <a:pt x="227" y="6217"/>
                  </a:cubicBezTo>
                  <a:cubicBezTo>
                    <a:pt x="1" y="6848"/>
                    <a:pt x="120" y="7444"/>
                    <a:pt x="465" y="8015"/>
                  </a:cubicBezTo>
                  <a:cubicBezTo>
                    <a:pt x="882" y="8682"/>
                    <a:pt x="1323" y="9349"/>
                    <a:pt x="1656" y="10087"/>
                  </a:cubicBezTo>
                  <a:cubicBezTo>
                    <a:pt x="1924" y="10681"/>
                    <a:pt x="2037" y="10956"/>
                    <a:pt x="2237" y="10956"/>
                  </a:cubicBezTo>
                  <a:cubicBezTo>
                    <a:pt x="2401" y="10956"/>
                    <a:pt x="2623" y="10770"/>
                    <a:pt x="3037" y="10420"/>
                  </a:cubicBezTo>
                  <a:cubicBezTo>
                    <a:pt x="3765" y="9820"/>
                    <a:pt x="4454" y="9516"/>
                    <a:pt x="5139" y="9516"/>
                  </a:cubicBezTo>
                  <a:cubicBezTo>
                    <a:pt x="5853" y="9516"/>
                    <a:pt x="6564" y="9847"/>
                    <a:pt x="7311" y="10515"/>
                  </a:cubicBezTo>
                  <a:cubicBezTo>
                    <a:pt x="7490" y="10658"/>
                    <a:pt x="7633" y="10837"/>
                    <a:pt x="7811" y="10980"/>
                  </a:cubicBezTo>
                  <a:cubicBezTo>
                    <a:pt x="7917" y="11055"/>
                    <a:pt x="8018" y="11092"/>
                    <a:pt x="8109" y="11092"/>
                  </a:cubicBezTo>
                  <a:cubicBezTo>
                    <a:pt x="8264" y="11092"/>
                    <a:pt x="8391" y="10983"/>
                    <a:pt x="8466" y="10765"/>
                  </a:cubicBezTo>
                  <a:cubicBezTo>
                    <a:pt x="8609" y="10396"/>
                    <a:pt x="8693" y="10003"/>
                    <a:pt x="8931" y="9670"/>
                  </a:cubicBezTo>
                  <a:cubicBezTo>
                    <a:pt x="9288" y="9146"/>
                    <a:pt x="9585" y="8599"/>
                    <a:pt x="9943" y="8075"/>
                  </a:cubicBezTo>
                  <a:cubicBezTo>
                    <a:pt x="10193" y="7706"/>
                    <a:pt x="10217" y="7265"/>
                    <a:pt x="10288" y="6813"/>
                  </a:cubicBezTo>
                  <a:cubicBezTo>
                    <a:pt x="10050" y="5991"/>
                    <a:pt x="10062" y="5098"/>
                    <a:pt x="9931" y="4265"/>
                  </a:cubicBezTo>
                  <a:cubicBezTo>
                    <a:pt x="9526" y="2062"/>
                    <a:pt x="8204" y="717"/>
                    <a:pt x="6061" y="169"/>
                  </a:cubicBezTo>
                  <a:cubicBezTo>
                    <a:pt x="5799" y="103"/>
                    <a:pt x="5544" y="1"/>
                    <a:pt x="5273" y="1"/>
                  </a:cubicBezTo>
                  <a:close/>
                </a:path>
              </a:pathLst>
            </a:custGeom>
            <a:solidFill>
              <a:srgbClr val="ED96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33"/>
            <p:cNvSpPr/>
            <p:nvPr/>
          </p:nvSpPr>
          <p:spPr>
            <a:xfrm>
              <a:off x="3132525" y="2951875"/>
              <a:ext cx="80400" cy="25900"/>
            </a:xfrm>
            <a:custGeom>
              <a:avLst/>
              <a:gdLst/>
              <a:ahLst/>
              <a:cxnLst/>
              <a:rect l="l" t="t" r="r" b="b"/>
              <a:pathLst>
                <a:path w="3216" h="1036" extrusionOk="0">
                  <a:moveTo>
                    <a:pt x="1594" y="0"/>
                  </a:moveTo>
                  <a:cubicBezTo>
                    <a:pt x="979" y="0"/>
                    <a:pt x="366" y="212"/>
                    <a:pt x="72" y="636"/>
                  </a:cubicBezTo>
                  <a:cubicBezTo>
                    <a:pt x="0" y="743"/>
                    <a:pt x="0" y="850"/>
                    <a:pt x="84" y="933"/>
                  </a:cubicBezTo>
                  <a:cubicBezTo>
                    <a:pt x="137" y="987"/>
                    <a:pt x="194" y="1008"/>
                    <a:pt x="249" y="1008"/>
                  </a:cubicBezTo>
                  <a:cubicBezTo>
                    <a:pt x="304" y="1008"/>
                    <a:pt x="358" y="987"/>
                    <a:pt x="405" y="957"/>
                  </a:cubicBezTo>
                  <a:cubicBezTo>
                    <a:pt x="834" y="683"/>
                    <a:pt x="1310" y="683"/>
                    <a:pt x="1798" y="683"/>
                  </a:cubicBezTo>
                  <a:cubicBezTo>
                    <a:pt x="2191" y="683"/>
                    <a:pt x="2513" y="814"/>
                    <a:pt x="2846" y="981"/>
                  </a:cubicBezTo>
                  <a:cubicBezTo>
                    <a:pt x="2909" y="1017"/>
                    <a:pt x="2966" y="1035"/>
                    <a:pt x="3016" y="1035"/>
                  </a:cubicBezTo>
                  <a:cubicBezTo>
                    <a:pt x="3115" y="1035"/>
                    <a:pt x="3183" y="961"/>
                    <a:pt x="3215" y="802"/>
                  </a:cubicBezTo>
                  <a:cubicBezTo>
                    <a:pt x="3203" y="755"/>
                    <a:pt x="3179" y="695"/>
                    <a:pt x="3156" y="660"/>
                  </a:cubicBezTo>
                  <a:cubicBezTo>
                    <a:pt x="2855" y="220"/>
                    <a:pt x="2223" y="0"/>
                    <a:pt x="1594" y="0"/>
                  </a:cubicBezTo>
                  <a:close/>
                </a:path>
              </a:pathLst>
            </a:custGeom>
            <a:solidFill>
              <a:srgbClr val="ED96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33"/>
            <p:cNvSpPr/>
            <p:nvPr/>
          </p:nvSpPr>
          <p:spPr>
            <a:xfrm>
              <a:off x="2915825" y="2643600"/>
              <a:ext cx="506650" cy="519750"/>
            </a:xfrm>
            <a:custGeom>
              <a:avLst/>
              <a:gdLst/>
              <a:ahLst/>
              <a:cxnLst/>
              <a:rect l="l" t="t" r="r" b="b"/>
              <a:pathLst>
                <a:path w="20266" h="20790" extrusionOk="0">
                  <a:moveTo>
                    <a:pt x="10540" y="1784"/>
                  </a:moveTo>
                  <a:cubicBezTo>
                    <a:pt x="10840" y="1784"/>
                    <a:pt x="11121" y="1816"/>
                    <a:pt x="11371" y="1882"/>
                  </a:cubicBezTo>
                  <a:cubicBezTo>
                    <a:pt x="13252" y="2370"/>
                    <a:pt x="14324" y="3489"/>
                    <a:pt x="14752" y="5323"/>
                  </a:cubicBezTo>
                  <a:cubicBezTo>
                    <a:pt x="14991" y="6347"/>
                    <a:pt x="15205" y="7371"/>
                    <a:pt x="15217" y="8442"/>
                  </a:cubicBezTo>
                  <a:cubicBezTo>
                    <a:pt x="15229" y="9014"/>
                    <a:pt x="15086" y="9502"/>
                    <a:pt x="14764" y="9966"/>
                  </a:cubicBezTo>
                  <a:cubicBezTo>
                    <a:pt x="14312" y="10645"/>
                    <a:pt x="13788" y="11288"/>
                    <a:pt x="13550" y="12110"/>
                  </a:cubicBezTo>
                  <a:cubicBezTo>
                    <a:pt x="13487" y="12311"/>
                    <a:pt x="13391" y="12396"/>
                    <a:pt x="13272" y="12396"/>
                  </a:cubicBezTo>
                  <a:cubicBezTo>
                    <a:pt x="13166" y="12396"/>
                    <a:pt x="13042" y="12329"/>
                    <a:pt x="12907" y="12217"/>
                  </a:cubicBezTo>
                  <a:cubicBezTo>
                    <a:pt x="12562" y="11931"/>
                    <a:pt x="12193" y="11645"/>
                    <a:pt x="11812" y="11407"/>
                  </a:cubicBezTo>
                  <a:cubicBezTo>
                    <a:pt x="11313" y="11100"/>
                    <a:pt x="10807" y="10949"/>
                    <a:pt x="10301" y="10949"/>
                  </a:cubicBezTo>
                  <a:cubicBezTo>
                    <a:pt x="9804" y="10949"/>
                    <a:pt x="9306" y="11094"/>
                    <a:pt x="8811" y="11383"/>
                  </a:cubicBezTo>
                  <a:cubicBezTo>
                    <a:pt x="8311" y="11681"/>
                    <a:pt x="7835" y="12026"/>
                    <a:pt x="7240" y="12431"/>
                  </a:cubicBezTo>
                  <a:cubicBezTo>
                    <a:pt x="6906" y="11217"/>
                    <a:pt x="6120" y="10312"/>
                    <a:pt x="5585" y="9228"/>
                  </a:cubicBezTo>
                  <a:cubicBezTo>
                    <a:pt x="5525" y="9109"/>
                    <a:pt x="5489" y="8954"/>
                    <a:pt x="5489" y="8811"/>
                  </a:cubicBezTo>
                  <a:cubicBezTo>
                    <a:pt x="5489" y="7121"/>
                    <a:pt x="5835" y="5502"/>
                    <a:pt x="6537" y="3930"/>
                  </a:cubicBezTo>
                  <a:cubicBezTo>
                    <a:pt x="7142" y="2573"/>
                    <a:pt x="9057" y="1784"/>
                    <a:pt x="10540" y="1784"/>
                  </a:cubicBezTo>
                  <a:close/>
                  <a:moveTo>
                    <a:pt x="10421" y="12486"/>
                  </a:moveTo>
                  <a:cubicBezTo>
                    <a:pt x="10957" y="12486"/>
                    <a:pt x="11487" y="12605"/>
                    <a:pt x="11931" y="13288"/>
                  </a:cubicBezTo>
                  <a:cubicBezTo>
                    <a:pt x="11316" y="13101"/>
                    <a:pt x="10744" y="12987"/>
                    <a:pt x="10178" y="12987"/>
                  </a:cubicBezTo>
                  <a:cubicBezTo>
                    <a:pt x="9702" y="12987"/>
                    <a:pt x="9229" y="13068"/>
                    <a:pt x="8740" y="13253"/>
                  </a:cubicBezTo>
                  <a:cubicBezTo>
                    <a:pt x="8907" y="12610"/>
                    <a:pt x="9335" y="12526"/>
                    <a:pt x="9788" y="12514"/>
                  </a:cubicBezTo>
                  <a:cubicBezTo>
                    <a:pt x="9997" y="12504"/>
                    <a:pt x="10209" y="12486"/>
                    <a:pt x="10421" y="12486"/>
                  </a:cubicBezTo>
                  <a:close/>
                  <a:moveTo>
                    <a:pt x="9019" y="0"/>
                  </a:moveTo>
                  <a:cubicBezTo>
                    <a:pt x="7293" y="0"/>
                    <a:pt x="5963" y="872"/>
                    <a:pt x="4882" y="2299"/>
                  </a:cubicBezTo>
                  <a:cubicBezTo>
                    <a:pt x="4454" y="2894"/>
                    <a:pt x="4418" y="3668"/>
                    <a:pt x="3989" y="4216"/>
                  </a:cubicBezTo>
                  <a:cubicBezTo>
                    <a:pt x="3525" y="4799"/>
                    <a:pt x="2953" y="5311"/>
                    <a:pt x="2656" y="5990"/>
                  </a:cubicBezTo>
                  <a:cubicBezTo>
                    <a:pt x="2203" y="7061"/>
                    <a:pt x="1679" y="8145"/>
                    <a:pt x="2072" y="9371"/>
                  </a:cubicBezTo>
                  <a:cubicBezTo>
                    <a:pt x="2156" y="9669"/>
                    <a:pt x="2060" y="9931"/>
                    <a:pt x="1918" y="10193"/>
                  </a:cubicBezTo>
                  <a:cubicBezTo>
                    <a:pt x="1227" y="11514"/>
                    <a:pt x="1084" y="12907"/>
                    <a:pt x="1263" y="14360"/>
                  </a:cubicBezTo>
                  <a:cubicBezTo>
                    <a:pt x="1346" y="14991"/>
                    <a:pt x="1251" y="15586"/>
                    <a:pt x="1001" y="16181"/>
                  </a:cubicBezTo>
                  <a:cubicBezTo>
                    <a:pt x="834" y="16539"/>
                    <a:pt x="667" y="16920"/>
                    <a:pt x="536" y="17289"/>
                  </a:cubicBezTo>
                  <a:cubicBezTo>
                    <a:pt x="155" y="18313"/>
                    <a:pt x="1" y="19372"/>
                    <a:pt x="120" y="20491"/>
                  </a:cubicBezTo>
                  <a:cubicBezTo>
                    <a:pt x="274" y="20456"/>
                    <a:pt x="405" y="20468"/>
                    <a:pt x="489" y="20408"/>
                  </a:cubicBezTo>
                  <a:cubicBezTo>
                    <a:pt x="1798" y="19599"/>
                    <a:pt x="3263" y="19075"/>
                    <a:pt x="4656" y="18432"/>
                  </a:cubicBezTo>
                  <a:cubicBezTo>
                    <a:pt x="5454" y="18075"/>
                    <a:pt x="5847" y="17574"/>
                    <a:pt x="5942" y="16705"/>
                  </a:cubicBezTo>
                  <a:cubicBezTo>
                    <a:pt x="6001" y="16229"/>
                    <a:pt x="6001" y="15705"/>
                    <a:pt x="6240" y="15265"/>
                  </a:cubicBezTo>
                  <a:cubicBezTo>
                    <a:pt x="6359" y="15312"/>
                    <a:pt x="6382" y="15312"/>
                    <a:pt x="6406" y="15324"/>
                  </a:cubicBezTo>
                  <a:cubicBezTo>
                    <a:pt x="6478" y="15408"/>
                    <a:pt x="6549" y="15503"/>
                    <a:pt x="6609" y="15586"/>
                  </a:cubicBezTo>
                  <a:cubicBezTo>
                    <a:pt x="7270" y="16600"/>
                    <a:pt x="8176" y="17145"/>
                    <a:pt x="9355" y="17145"/>
                  </a:cubicBezTo>
                  <a:cubicBezTo>
                    <a:pt x="9450" y="17145"/>
                    <a:pt x="9546" y="17141"/>
                    <a:pt x="9645" y="17134"/>
                  </a:cubicBezTo>
                  <a:cubicBezTo>
                    <a:pt x="9774" y="17127"/>
                    <a:pt x="9902" y="17124"/>
                    <a:pt x="10029" y="17124"/>
                  </a:cubicBezTo>
                  <a:cubicBezTo>
                    <a:pt x="10357" y="17124"/>
                    <a:pt x="10679" y="17144"/>
                    <a:pt x="11014" y="17170"/>
                  </a:cubicBezTo>
                  <a:cubicBezTo>
                    <a:pt x="11087" y="17174"/>
                    <a:pt x="11159" y="17177"/>
                    <a:pt x="11230" y="17177"/>
                  </a:cubicBezTo>
                  <a:cubicBezTo>
                    <a:pt x="12254" y="17177"/>
                    <a:pt x="13036" y="16699"/>
                    <a:pt x="13693" y="15920"/>
                  </a:cubicBezTo>
                  <a:cubicBezTo>
                    <a:pt x="13848" y="15741"/>
                    <a:pt x="13931" y="15491"/>
                    <a:pt x="14241" y="15372"/>
                  </a:cubicBezTo>
                  <a:cubicBezTo>
                    <a:pt x="14395" y="15943"/>
                    <a:pt x="14443" y="16467"/>
                    <a:pt x="14502" y="17003"/>
                  </a:cubicBezTo>
                  <a:cubicBezTo>
                    <a:pt x="14574" y="17658"/>
                    <a:pt x="14860" y="18146"/>
                    <a:pt x="15503" y="18479"/>
                  </a:cubicBezTo>
                  <a:cubicBezTo>
                    <a:pt x="16967" y="19241"/>
                    <a:pt x="18515" y="19813"/>
                    <a:pt x="19920" y="20730"/>
                  </a:cubicBezTo>
                  <a:cubicBezTo>
                    <a:pt x="19991" y="20765"/>
                    <a:pt x="20086" y="20753"/>
                    <a:pt x="20241" y="20789"/>
                  </a:cubicBezTo>
                  <a:cubicBezTo>
                    <a:pt x="20241" y="20218"/>
                    <a:pt x="20265" y="19741"/>
                    <a:pt x="20217" y="19253"/>
                  </a:cubicBezTo>
                  <a:cubicBezTo>
                    <a:pt x="20170" y="18170"/>
                    <a:pt x="19705" y="17193"/>
                    <a:pt x="19348" y="16217"/>
                  </a:cubicBezTo>
                  <a:cubicBezTo>
                    <a:pt x="19158" y="15681"/>
                    <a:pt x="19122" y="15193"/>
                    <a:pt x="19205" y="14622"/>
                  </a:cubicBezTo>
                  <a:cubicBezTo>
                    <a:pt x="19396" y="13348"/>
                    <a:pt x="19396" y="12062"/>
                    <a:pt x="18848" y="10847"/>
                  </a:cubicBezTo>
                  <a:cubicBezTo>
                    <a:pt x="18586" y="10276"/>
                    <a:pt x="18443" y="9740"/>
                    <a:pt x="18693" y="9121"/>
                  </a:cubicBezTo>
                  <a:cubicBezTo>
                    <a:pt x="18789" y="8907"/>
                    <a:pt x="18741" y="8609"/>
                    <a:pt x="18693" y="8359"/>
                  </a:cubicBezTo>
                  <a:cubicBezTo>
                    <a:pt x="18467" y="6942"/>
                    <a:pt x="17991" y="5644"/>
                    <a:pt x="16955" y="4620"/>
                  </a:cubicBezTo>
                  <a:cubicBezTo>
                    <a:pt x="16729" y="4394"/>
                    <a:pt x="16598" y="4144"/>
                    <a:pt x="16527" y="3823"/>
                  </a:cubicBezTo>
                  <a:cubicBezTo>
                    <a:pt x="16044" y="1816"/>
                    <a:pt x="13956" y="32"/>
                    <a:pt x="11816" y="32"/>
                  </a:cubicBezTo>
                  <a:cubicBezTo>
                    <a:pt x="11632" y="32"/>
                    <a:pt x="11448" y="45"/>
                    <a:pt x="11264" y="72"/>
                  </a:cubicBezTo>
                  <a:cubicBezTo>
                    <a:pt x="11043" y="104"/>
                    <a:pt x="10819" y="119"/>
                    <a:pt x="10594" y="119"/>
                  </a:cubicBezTo>
                  <a:cubicBezTo>
                    <a:pt x="10311" y="119"/>
                    <a:pt x="10025" y="95"/>
                    <a:pt x="9740" y="49"/>
                  </a:cubicBezTo>
                  <a:cubicBezTo>
                    <a:pt x="9492" y="16"/>
                    <a:pt x="9252" y="0"/>
                    <a:pt x="90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3"/>
            <p:cNvSpPr/>
            <p:nvPr/>
          </p:nvSpPr>
          <p:spPr>
            <a:xfrm>
              <a:off x="3144725" y="2890950"/>
              <a:ext cx="59850" cy="14600"/>
            </a:xfrm>
            <a:custGeom>
              <a:avLst/>
              <a:gdLst/>
              <a:ahLst/>
              <a:cxnLst/>
              <a:rect l="l" t="t" r="r" b="b"/>
              <a:pathLst>
                <a:path w="2394" h="584" extrusionOk="0">
                  <a:moveTo>
                    <a:pt x="1" y="1"/>
                  </a:moveTo>
                  <a:cubicBezTo>
                    <a:pt x="392" y="386"/>
                    <a:pt x="759" y="583"/>
                    <a:pt x="1153" y="583"/>
                  </a:cubicBezTo>
                  <a:cubicBezTo>
                    <a:pt x="1527" y="583"/>
                    <a:pt x="1925" y="407"/>
                    <a:pt x="2394" y="49"/>
                  </a:cubicBezTo>
                  <a:lnTo>
                    <a:pt x="2394" y="49"/>
                  </a:lnTo>
                  <a:cubicBezTo>
                    <a:pt x="1947" y="72"/>
                    <a:pt x="1551" y="96"/>
                    <a:pt x="1166" y="96"/>
                  </a:cubicBezTo>
                  <a:cubicBezTo>
                    <a:pt x="780" y="96"/>
                    <a:pt x="405" y="72"/>
                    <a:pt x="1" y="1"/>
                  </a:cubicBezTo>
                  <a:close/>
                </a:path>
              </a:pathLst>
            </a:custGeom>
            <a:solidFill>
              <a:srgbClr val="6B2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3"/>
            <p:cNvSpPr/>
            <p:nvPr/>
          </p:nvSpPr>
          <p:spPr>
            <a:xfrm>
              <a:off x="3088475" y="2781600"/>
              <a:ext cx="69375" cy="23650"/>
            </a:xfrm>
            <a:custGeom>
              <a:avLst/>
              <a:gdLst/>
              <a:ahLst/>
              <a:cxnLst/>
              <a:rect l="l" t="t" r="r" b="b"/>
              <a:pathLst>
                <a:path w="2775" h="946" extrusionOk="0">
                  <a:moveTo>
                    <a:pt x="1887" y="1"/>
                  </a:moveTo>
                  <a:cubicBezTo>
                    <a:pt x="1451" y="1"/>
                    <a:pt x="1019" y="52"/>
                    <a:pt x="619" y="243"/>
                  </a:cubicBezTo>
                  <a:cubicBezTo>
                    <a:pt x="357" y="386"/>
                    <a:pt x="36" y="482"/>
                    <a:pt x="0" y="946"/>
                  </a:cubicBezTo>
                  <a:cubicBezTo>
                    <a:pt x="624" y="772"/>
                    <a:pt x="1220" y="633"/>
                    <a:pt x="1820" y="633"/>
                  </a:cubicBezTo>
                  <a:cubicBezTo>
                    <a:pt x="1999" y="633"/>
                    <a:pt x="2178" y="645"/>
                    <a:pt x="2358" y="672"/>
                  </a:cubicBezTo>
                  <a:cubicBezTo>
                    <a:pt x="2395" y="679"/>
                    <a:pt x="2432" y="682"/>
                    <a:pt x="2469" y="682"/>
                  </a:cubicBezTo>
                  <a:cubicBezTo>
                    <a:pt x="2631" y="682"/>
                    <a:pt x="2774" y="608"/>
                    <a:pt x="2774" y="374"/>
                  </a:cubicBezTo>
                  <a:cubicBezTo>
                    <a:pt x="2763" y="136"/>
                    <a:pt x="2584" y="41"/>
                    <a:pt x="2370" y="17"/>
                  </a:cubicBezTo>
                  <a:cubicBezTo>
                    <a:pt x="2209" y="8"/>
                    <a:pt x="2048" y="1"/>
                    <a:pt x="18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3"/>
            <p:cNvSpPr/>
            <p:nvPr/>
          </p:nvSpPr>
          <p:spPr>
            <a:xfrm>
              <a:off x="3192350" y="2781750"/>
              <a:ext cx="70275" cy="25900"/>
            </a:xfrm>
            <a:custGeom>
              <a:avLst/>
              <a:gdLst/>
              <a:ahLst/>
              <a:cxnLst/>
              <a:rect l="l" t="t" r="r" b="b"/>
              <a:pathLst>
                <a:path w="2811" h="1036" extrusionOk="0">
                  <a:moveTo>
                    <a:pt x="786" y="0"/>
                  </a:moveTo>
                  <a:cubicBezTo>
                    <a:pt x="594" y="0"/>
                    <a:pt x="418" y="30"/>
                    <a:pt x="274" y="95"/>
                  </a:cubicBezTo>
                  <a:cubicBezTo>
                    <a:pt x="108" y="166"/>
                    <a:pt x="1" y="297"/>
                    <a:pt x="48" y="499"/>
                  </a:cubicBezTo>
                  <a:cubicBezTo>
                    <a:pt x="69" y="654"/>
                    <a:pt x="196" y="693"/>
                    <a:pt x="315" y="693"/>
                  </a:cubicBezTo>
                  <a:cubicBezTo>
                    <a:pt x="333" y="693"/>
                    <a:pt x="352" y="692"/>
                    <a:pt x="370" y="690"/>
                  </a:cubicBezTo>
                  <a:cubicBezTo>
                    <a:pt x="496" y="679"/>
                    <a:pt x="621" y="674"/>
                    <a:pt x="745" y="674"/>
                  </a:cubicBezTo>
                  <a:cubicBezTo>
                    <a:pt x="1439" y="674"/>
                    <a:pt x="2103" y="833"/>
                    <a:pt x="2810" y="1035"/>
                  </a:cubicBezTo>
                  <a:cubicBezTo>
                    <a:pt x="2480" y="432"/>
                    <a:pt x="1516" y="0"/>
                    <a:pt x="7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3"/>
            <p:cNvSpPr/>
            <p:nvPr/>
          </p:nvSpPr>
          <p:spPr>
            <a:xfrm>
              <a:off x="3085200" y="2812700"/>
              <a:ext cx="53900" cy="14600"/>
            </a:xfrm>
            <a:custGeom>
              <a:avLst/>
              <a:gdLst/>
              <a:ahLst/>
              <a:cxnLst/>
              <a:rect l="l" t="t" r="r" b="b"/>
              <a:pathLst>
                <a:path w="2156" h="584" extrusionOk="0">
                  <a:moveTo>
                    <a:pt x="1291" y="1"/>
                  </a:moveTo>
                  <a:cubicBezTo>
                    <a:pt x="739" y="1"/>
                    <a:pt x="407" y="176"/>
                    <a:pt x="0" y="583"/>
                  </a:cubicBezTo>
                  <a:cubicBezTo>
                    <a:pt x="774" y="178"/>
                    <a:pt x="1489" y="285"/>
                    <a:pt x="2155" y="95"/>
                  </a:cubicBezTo>
                  <a:cubicBezTo>
                    <a:pt x="1810" y="34"/>
                    <a:pt x="1530" y="1"/>
                    <a:pt x="1291" y="1"/>
                  </a:cubicBezTo>
                  <a:close/>
                </a:path>
              </a:pathLst>
            </a:custGeom>
            <a:solidFill>
              <a:srgbClr val="59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3"/>
            <p:cNvSpPr/>
            <p:nvPr/>
          </p:nvSpPr>
          <p:spPr>
            <a:xfrm>
              <a:off x="3211100" y="2814200"/>
              <a:ext cx="55975" cy="16075"/>
            </a:xfrm>
            <a:custGeom>
              <a:avLst/>
              <a:gdLst/>
              <a:ahLst/>
              <a:cxnLst/>
              <a:rect l="l" t="t" r="r" b="b"/>
              <a:pathLst>
                <a:path w="2239" h="643" extrusionOk="0">
                  <a:moveTo>
                    <a:pt x="776" y="1"/>
                  </a:moveTo>
                  <a:cubicBezTo>
                    <a:pt x="522" y="1"/>
                    <a:pt x="264" y="56"/>
                    <a:pt x="1" y="166"/>
                  </a:cubicBezTo>
                  <a:cubicBezTo>
                    <a:pt x="751" y="225"/>
                    <a:pt x="1441" y="237"/>
                    <a:pt x="2239" y="642"/>
                  </a:cubicBezTo>
                  <a:cubicBezTo>
                    <a:pt x="1752" y="210"/>
                    <a:pt x="1270" y="1"/>
                    <a:pt x="776" y="1"/>
                  </a:cubicBezTo>
                  <a:close/>
                </a:path>
              </a:pathLst>
            </a:custGeom>
            <a:solidFill>
              <a:srgbClr val="59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3"/>
            <p:cNvSpPr/>
            <p:nvPr/>
          </p:nvSpPr>
          <p:spPr>
            <a:xfrm>
              <a:off x="2397600" y="3513350"/>
              <a:ext cx="248875" cy="259300"/>
            </a:xfrm>
            <a:custGeom>
              <a:avLst/>
              <a:gdLst/>
              <a:ahLst/>
              <a:cxnLst/>
              <a:rect l="l" t="t" r="r" b="b"/>
              <a:pathLst>
                <a:path w="9955" h="10372" extrusionOk="0">
                  <a:moveTo>
                    <a:pt x="9919" y="1"/>
                  </a:moveTo>
                  <a:cubicBezTo>
                    <a:pt x="9764" y="179"/>
                    <a:pt x="9526" y="263"/>
                    <a:pt x="9335" y="406"/>
                  </a:cubicBezTo>
                  <a:cubicBezTo>
                    <a:pt x="6966" y="1953"/>
                    <a:pt x="4680" y="3620"/>
                    <a:pt x="2751" y="5728"/>
                  </a:cubicBezTo>
                  <a:cubicBezTo>
                    <a:pt x="1715" y="6871"/>
                    <a:pt x="810" y="8121"/>
                    <a:pt x="406" y="9657"/>
                  </a:cubicBezTo>
                  <a:cubicBezTo>
                    <a:pt x="334" y="9954"/>
                    <a:pt x="191" y="10181"/>
                    <a:pt x="1" y="10371"/>
                  </a:cubicBezTo>
                  <a:cubicBezTo>
                    <a:pt x="370" y="10312"/>
                    <a:pt x="608" y="10085"/>
                    <a:pt x="882" y="9931"/>
                  </a:cubicBezTo>
                  <a:cubicBezTo>
                    <a:pt x="2370" y="8990"/>
                    <a:pt x="3799" y="7919"/>
                    <a:pt x="5418" y="7216"/>
                  </a:cubicBezTo>
                  <a:cubicBezTo>
                    <a:pt x="6371" y="6811"/>
                    <a:pt x="6978" y="6180"/>
                    <a:pt x="7490" y="5359"/>
                  </a:cubicBezTo>
                  <a:cubicBezTo>
                    <a:pt x="8335" y="3978"/>
                    <a:pt x="9026" y="2501"/>
                    <a:pt x="9657" y="1001"/>
                  </a:cubicBezTo>
                  <a:cubicBezTo>
                    <a:pt x="9800" y="680"/>
                    <a:pt x="9931" y="370"/>
                    <a:pt x="9954" y="1"/>
                  </a:cubicBezTo>
                  <a:close/>
                </a:path>
              </a:pathLst>
            </a:custGeom>
            <a:solidFill>
              <a:srgbClr val="DDD2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33"/>
            <p:cNvSpPr/>
            <p:nvPr/>
          </p:nvSpPr>
          <p:spPr>
            <a:xfrm>
              <a:off x="2556550" y="3583600"/>
              <a:ext cx="314050" cy="358825"/>
            </a:xfrm>
            <a:custGeom>
              <a:avLst/>
              <a:gdLst/>
              <a:ahLst/>
              <a:cxnLst/>
              <a:rect l="l" t="t" r="r" b="b"/>
              <a:pathLst>
                <a:path w="12562" h="14353" extrusionOk="0">
                  <a:moveTo>
                    <a:pt x="10728" y="1"/>
                  </a:moveTo>
                  <a:cubicBezTo>
                    <a:pt x="10359" y="179"/>
                    <a:pt x="10312" y="525"/>
                    <a:pt x="10169" y="787"/>
                  </a:cubicBezTo>
                  <a:cubicBezTo>
                    <a:pt x="9990" y="1120"/>
                    <a:pt x="9847" y="1465"/>
                    <a:pt x="9692" y="1787"/>
                  </a:cubicBezTo>
                  <a:cubicBezTo>
                    <a:pt x="8109" y="4680"/>
                    <a:pt x="6204" y="7359"/>
                    <a:pt x="4132" y="9895"/>
                  </a:cubicBezTo>
                  <a:cubicBezTo>
                    <a:pt x="3751" y="10371"/>
                    <a:pt x="3299" y="10764"/>
                    <a:pt x="2787" y="11062"/>
                  </a:cubicBezTo>
                  <a:cubicBezTo>
                    <a:pt x="1894" y="11550"/>
                    <a:pt x="977" y="12062"/>
                    <a:pt x="84" y="12550"/>
                  </a:cubicBezTo>
                  <a:lnTo>
                    <a:pt x="1" y="12598"/>
                  </a:lnTo>
                  <a:cubicBezTo>
                    <a:pt x="227" y="12598"/>
                    <a:pt x="441" y="12669"/>
                    <a:pt x="679" y="12836"/>
                  </a:cubicBezTo>
                  <a:cubicBezTo>
                    <a:pt x="2287" y="13871"/>
                    <a:pt x="4097" y="14229"/>
                    <a:pt x="5978" y="14276"/>
                  </a:cubicBezTo>
                  <a:cubicBezTo>
                    <a:pt x="6848" y="14303"/>
                    <a:pt x="7714" y="14352"/>
                    <a:pt x="8579" y="14352"/>
                  </a:cubicBezTo>
                  <a:cubicBezTo>
                    <a:pt x="9253" y="14352"/>
                    <a:pt x="9925" y="14323"/>
                    <a:pt x="10597" y="14229"/>
                  </a:cubicBezTo>
                  <a:cubicBezTo>
                    <a:pt x="10978" y="14181"/>
                    <a:pt x="11062" y="14050"/>
                    <a:pt x="11038" y="13705"/>
                  </a:cubicBezTo>
                  <a:cubicBezTo>
                    <a:pt x="11026" y="13026"/>
                    <a:pt x="11038" y="12336"/>
                    <a:pt x="11074" y="11657"/>
                  </a:cubicBezTo>
                  <a:cubicBezTo>
                    <a:pt x="11133" y="10824"/>
                    <a:pt x="11597" y="10073"/>
                    <a:pt x="11740" y="9288"/>
                  </a:cubicBezTo>
                  <a:cubicBezTo>
                    <a:pt x="11895" y="8502"/>
                    <a:pt x="11609" y="7668"/>
                    <a:pt x="11800" y="6847"/>
                  </a:cubicBezTo>
                  <a:cubicBezTo>
                    <a:pt x="11895" y="6442"/>
                    <a:pt x="12038" y="6109"/>
                    <a:pt x="12276" y="5775"/>
                  </a:cubicBezTo>
                  <a:cubicBezTo>
                    <a:pt x="12348" y="5668"/>
                    <a:pt x="12443" y="5585"/>
                    <a:pt x="12514" y="5478"/>
                  </a:cubicBezTo>
                  <a:cubicBezTo>
                    <a:pt x="12514" y="5394"/>
                    <a:pt x="12514" y="5311"/>
                    <a:pt x="12526" y="5228"/>
                  </a:cubicBezTo>
                  <a:cubicBezTo>
                    <a:pt x="12562" y="4656"/>
                    <a:pt x="12431" y="4156"/>
                    <a:pt x="12098" y="3692"/>
                  </a:cubicBezTo>
                  <a:cubicBezTo>
                    <a:pt x="11502" y="2834"/>
                    <a:pt x="11193" y="1858"/>
                    <a:pt x="11026" y="834"/>
                  </a:cubicBezTo>
                  <a:cubicBezTo>
                    <a:pt x="10978" y="548"/>
                    <a:pt x="10978" y="275"/>
                    <a:pt x="107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33"/>
            <p:cNvSpPr/>
            <p:nvPr/>
          </p:nvSpPr>
          <p:spPr>
            <a:xfrm>
              <a:off x="2213950" y="3502650"/>
              <a:ext cx="119675" cy="208700"/>
            </a:xfrm>
            <a:custGeom>
              <a:avLst/>
              <a:gdLst/>
              <a:ahLst/>
              <a:cxnLst/>
              <a:rect l="l" t="t" r="r" b="b"/>
              <a:pathLst>
                <a:path w="4787" h="8348" extrusionOk="0">
                  <a:moveTo>
                    <a:pt x="60" y="0"/>
                  </a:moveTo>
                  <a:cubicBezTo>
                    <a:pt x="13" y="310"/>
                    <a:pt x="1" y="607"/>
                    <a:pt x="36" y="917"/>
                  </a:cubicBezTo>
                  <a:cubicBezTo>
                    <a:pt x="322" y="3405"/>
                    <a:pt x="1203" y="5668"/>
                    <a:pt x="2739" y="7644"/>
                  </a:cubicBezTo>
                  <a:cubicBezTo>
                    <a:pt x="3089" y="8113"/>
                    <a:pt x="3524" y="8348"/>
                    <a:pt x="4165" y="8348"/>
                  </a:cubicBezTo>
                  <a:cubicBezTo>
                    <a:pt x="4353" y="8348"/>
                    <a:pt x="4560" y="8328"/>
                    <a:pt x="4787" y="8287"/>
                  </a:cubicBezTo>
                  <a:cubicBezTo>
                    <a:pt x="4239" y="7835"/>
                    <a:pt x="3954" y="7418"/>
                    <a:pt x="3823" y="6918"/>
                  </a:cubicBezTo>
                  <a:cubicBezTo>
                    <a:pt x="3334" y="5191"/>
                    <a:pt x="3501" y="3513"/>
                    <a:pt x="4073" y="1870"/>
                  </a:cubicBezTo>
                  <a:cubicBezTo>
                    <a:pt x="3513" y="1560"/>
                    <a:pt x="2930" y="1274"/>
                    <a:pt x="2334" y="1012"/>
                  </a:cubicBezTo>
                  <a:cubicBezTo>
                    <a:pt x="1727" y="750"/>
                    <a:pt x="1096" y="548"/>
                    <a:pt x="489" y="310"/>
                  </a:cubicBezTo>
                  <a:cubicBezTo>
                    <a:pt x="263" y="215"/>
                    <a:pt x="108" y="119"/>
                    <a:pt x="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33"/>
            <p:cNvSpPr/>
            <p:nvPr/>
          </p:nvSpPr>
          <p:spPr>
            <a:xfrm>
              <a:off x="2213650" y="3407200"/>
              <a:ext cx="450975" cy="411275"/>
            </a:xfrm>
            <a:custGeom>
              <a:avLst/>
              <a:gdLst/>
              <a:ahLst/>
              <a:cxnLst/>
              <a:rect l="l" t="t" r="r" b="b"/>
              <a:pathLst>
                <a:path w="18039" h="16451" extrusionOk="0">
                  <a:moveTo>
                    <a:pt x="6918" y="1"/>
                  </a:moveTo>
                  <a:cubicBezTo>
                    <a:pt x="6647" y="1"/>
                    <a:pt x="6421" y="193"/>
                    <a:pt x="6037" y="615"/>
                  </a:cubicBezTo>
                  <a:cubicBezTo>
                    <a:pt x="5335" y="1389"/>
                    <a:pt x="4454" y="1818"/>
                    <a:pt x="3454" y="2044"/>
                  </a:cubicBezTo>
                  <a:cubicBezTo>
                    <a:pt x="2727" y="2211"/>
                    <a:pt x="2013" y="2390"/>
                    <a:pt x="1299" y="2544"/>
                  </a:cubicBezTo>
                  <a:cubicBezTo>
                    <a:pt x="870" y="2651"/>
                    <a:pt x="501" y="2866"/>
                    <a:pt x="227" y="3199"/>
                  </a:cubicBezTo>
                  <a:cubicBezTo>
                    <a:pt x="48" y="3437"/>
                    <a:pt x="1" y="3616"/>
                    <a:pt x="84" y="3783"/>
                  </a:cubicBezTo>
                  <a:cubicBezTo>
                    <a:pt x="144" y="3902"/>
                    <a:pt x="275" y="4021"/>
                    <a:pt x="513" y="4092"/>
                  </a:cubicBezTo>
                  <a:cubicBezTo>
                    <a:pt x="1120" y="4330"/>
                    <a:pt x="1751" y="4545"/>
                    <a:pt x="2346" y="4795"/>
                  </a:cubicBezTo>
                  <a:cubicBezTo>
                    <a:pt x="2942" y="5045"/>
                    <a:pt x="3513" y="5342"/>
                    <a:pt x="4085" y="5664"/>
                  </a:cubicBezTo>
                  <a:cubicBezTo>
                    <a:pt x="5180" y="6271"/>
                    <a:pt x="6192" y="7009"/>
                    <a:pt x="7061" y="7985"/>
                  </a:cubicBezTo>
                  <a:cubicBezTo>
                    <a:pt x="7966" y="8997"/>
                    <a:pt x="8192" y="8831"/>
                    <a:pt x="7073" y="10033"/>
                  </a:cubicBezTo>
                  <a:cubicBezTo>
                    <a:pt x="5942" y="11236"/>
                    <a:pt x="5144" y="12641"/>
                    <a:pt x="4454" y="14129"/>
                  </a:cubicBezTo>
                  <a:cubicBezTo>
                    <a:pt x="4132" y="14843"/>
                    <a:pt x="4144" y="15605"/>
                    <a:pt x="4156" y="16451"/>
                  </a:cubicBezTo>
                  <a:cubicBezTo>
                    <a:pt x="5120" y="15915"/>
                    <a:pt x="5990" y="15379"/>
                    <a:pt x="6906" y="14927"/>
                  </a:cubicBezTo>
                  <a:cubicBezTo>
                    <a:pt x="7109" y="14832"/>
                    <a:pt x="7264" y="14724"/>
                    <a:pt x="7406" y="14593"/>
                  </a:cubicBezTo>
                  <a:cubicBezTo>
                    <a:pt x="7597" y="14391"/>
                    <a:pt x="7716" y="14177"/>
                    <a:pt x="7799" y="13879"/>
                  </a:cubicBezTo>
                  <a:cubicBezTo>
                    <a:pt x="8180" y="12367"/>
                    <a:pt x="9073" y="11117"/>
                    <a:pt x="10133" y="9974"/>
                  </a:cubicBezTo>
                  <a:cubicBezTo>
                    <a:pt x="12050" y="7866"/>
                    <a:pt x="14324" y="6211"/>
                    <a:pt x="16705" y="4652"/>
                  </a:cubicBezTo>
                  <a:cubicBezTo>
                    <a:pt x="16896" y="4509"/>
                    <a:pt x="17122" y="4425"/>
                    <a:pt x="17289" y="4247"/>
                  </a:cubicBezTo>
                  <a:cubicBezTo>
                    <a:pt x="17336" y="4187"/>
                    <a:pt x="17372" y="4128"/>
                    <a:pt x="17408" y="4056"/>
                  </a:cubicBezTo>
                  <a:cubicBezTo>
                    <a:pt x="17598" y="3592"/>
                    <a:pt x="17813" y="3128"/>
                    <a:pt x="18039" y="2592"/>
                  </a:cubicBezTo>
                  <a:lnTo>
                    <a:pt x="18039" y="2592"/>
                  </a:lnTo>
                  <a:cubicBezTo>
                    <a:pt x="17479" y="2651"/>
                    <a:pt x="17062" y="2878"/>
                    <a:pt x="16634" y="3080"/>
                  </a:cubicBezTo>
                  <a:cubicBezTo>
                    <a:pt x="15503" y="3616"/>
                    <a:pt x="14407" y="4271"/>
                    <a:pt x="13360" y="4949"/>
                  </a:cubicBezTo>
                  <a:cubicBezTo>
                    <a:pt x="13143" y="5087"/>
                    <a:pt x="13018" y="5163"/>
                    <a:pt x="12916" y="5163"/>
                  </a:cubicBezTo>
                  <a:cubicBezTo>
                    <a:pt x="12787" y="5163"/>
                    <a:pt x="12695" y="5042"/>
                    <a:pt x="12502" y="4771"/>
                  </a:cubicBezTo>
                  <a:cubicBezTo>
                    <a:pt x="11240" y="3009"/>
                    <a:pt x="9704" y="1532"/>
                    <a:pt x="7847" y="401"/>
                  </a:cubicBezTo>
                  <a:cubicBezTo>
                    <a:pt x="7418" y="143"/>
                    <a:pt x="7151" y="1"/>
                    <a:pt x="69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33"/>
            <p:cNvSpPr/>
            <p:nvPr/>
          </p:nvSpPr>
          <p:spPr>
            <a:xfrm>
              <a:off x="1968975" y="3016725"/>
              <a:ext cx="2379500" cy="1142125"/>
            </a:xfrm>
            <a:custGeom>
              <a:avLst/>
              <a:gdLst/>
              <a:ahLst/>
              <a:cxnLst/>
              <a:rect l="l" t="t" r="r" b="b"/>
              <a:pathLst>
                <a:path w="95180" h="45685" extrusionOk="0">
                  <a:moveTo>
                    <a:pt x="44276" y="1"/>
                  </a:moveTo>
                  <a:cubicBezTo>
                    <a:pt x="44258" y="1"/>
                    <a:pt x="44240" y="2"/>
                    <a:pt x="44221" y="6"/>
                  </a:cubicBezTo>
                  <a:cubicBezTo>
                    <a:pt x="43947" y="54"/>
                    <a:pt x="43947" y="352"/>
                    <a:pt x="43887" y="554"/>
                  </a:cubicBezTo>
                  <a:cubicBezTo>
                    <a:pt x="43863" y="637"/>
                    <a:pt x="43863" y="733"/>
                    <a:pt x="43875" y="816"/>
                  </a:cubicBezTo>
                  <a:cubicBezTo>
                    <a:pt x="44304" y="3078"/>
                    <a:pt x="42399" y="3495"/>
                    <a:pt x="42078" y="3638"/>
                  </a:cubicBezTo>
                  <a:cubicBezTo>
                    <a:pt x="41089" y="4090"/>
                    <a:pt x="40053" y="4459"/>
                    <a:pt x="39113" y="4995"/>
                  </a:cubicBezTo>
                  <a:cubicBezTo>
                    <a:pt x="38006" y="5614"/>
                    <a:pt x="36839" y="6031"/>
                    <a:pt x="35660" y="6448"/>
                  </a:cubicBezTo>
                  <a:cubicBezTo>
                    <a:pt x="34934" y="6721"/>
                    <a:pt x="34196" y="6971"/>
                    <a:pt x="33505" y="7281"/>
                  </a:cubicBezTo>
                  <a:cubicBezTo>
                    <a:pt x="32505" y="7733"/>
                    <a:pt x="31517" y="8233"/>
                    <a:pt x="30886" y="9162"/>
                  </a:cubicBezTo>
                  <a:cubicBezTo>
                    <a:pt x="29457" y="11234"/>
                    <a:pt x="28350" y="13437"/>
                    <a:pt x="28397" y="16056"/>
                  </a:cubicBezTo>
                  <a:cubicBezTo>
                    <a:pt x="28409" y="16854"/>
                    <a:pt x="28302" y="17628"/>
                    <a:pt x="27850" y="18342"/>
                  </a:cubicBezTo>
                  <a:cubicBezTo>
                    <a:pt x="27635" y="18675"/>
                    <a:pt x="27504" y="19068"/>
                    <a:pt x="27385" y="19449"/>
                  </a:cubicBezTo>
                  <a:cubicBezTo>
                    <a:pt x="26683" y="21485"/>
                    <a:pt x="25706" y="23378"/>
                    <a:pt x="24671" y="25259"/>
                  </a:cubicBezTo>
                  <a:cubicBezTo>
                    <a:pt x="24290" y="25974"/>
                    <a:pt x="23718" y="26510"/>
                    <a:pt x="22944" y="26855"/>
                  </a:cubicBezTo>
                  <a:cubicBezTo>
                    <a:pt x="21432" y="27522"/>
                    <a:pt x="19968" y="28295"/>
                    <a:pt x="18682" y="29355"/>
                  </a:cubicBezTo>
                  <a:cubicBezTo>
                    <a:pt x="18206" y="29748"/>
                    <a:pt x="17670" y="30105"/>
                    <a:pt x="17086" y="30367"/>
                  </a:cubicBezTo>
                  <a:cubicBezTo>
                    <a:pt x="15360" y="31189"/>
                    <a:pt x="13717" y="32189"/>
                    <a:pt x="12038" y="33094"/>
                  </a:cubicBezTo>
                  <a:cubicBezTo>
                    <a:pt x="11616" y="33322"/>
                    <a:pt x="11216" y="33452"/>
                    <a:pt x="10733" y="33452"/>
                  </a:cubicBezTo>
                  <a:cubicBezTo>
                    <a:pt x="10712" y="33452"/>
                    <a:pt x="10690" y="33451"/>
                    <a:pt x="10669" y="33451"/>
                  </a:cubicBezTo>
                  <a:cubicBezTo>
                    <a:pt x="10444" y="33443"/>
                    <a:pt x="10219" y="33439"/>
                    <a:pt x="9993" y="33439"/>
                  </a:cubicBezTo>
                  <a:cubicBezTo>
                    <a:pt x="9130" y="33439"/>
                    <a:pt x="8264" y="33503"/>
                    <a:pt x="7442" y="33701"/>
                  </a:cubicBezTo>
                  <a:cubicBezTo>
                    <a:pt x="5978" y="34070"/>
                    <a:pt x="4537" y="34546"/>
                    <a:pt x="3025" y="34665"/>
                  </a:cubicBezTo>
                  <a:cubicBezTo>
                    <a:pt x="2525" y="34701"/>
                    <a:pt x="2370" y="35106"/>
                    <a:pt x="2644" y="35546"/>
                  </a:cubicBezTo>
                  <a:cubicBezTo>
                    <a:pt x="2900" y="35953"/>
                    <a:pt x="3257" y="36190"/>
                    <a:pt x="3740" y="36190"/>
                  </a:cubicBezTo>
                  <a:cubicBezTo>
                    <a:pt x="3751" y="36190"/>
                    <a:pt x="3763" y="36190"/>
                    <a:pt x="3775" y="36189"/>
                  </a:cubicBezTo>
                  <a:cubicBezTo>
                    <a:pt x="4335" y="36177"/>
                    <a:pt x="4847" y="36035"/>
                    <a:pt x="5382" y="35939"/>
                  </a:cubicBezTo>
                  <a:cubicBezTo>
                    <a:pt x="5551" y="35905"/>
                    <a:pt x="5720" y="35876"/>
                    <a:pt x="5885" y="35876"/>
                  </a:cubicBezTo>
                  <a:cubicBezTo>
                    <a:pt x="6010" y="35876"/>
                    <a:pt x="6133" y="35893"/>
                    <a:pt x="6252" y="35939"/>
                  </a:cubicBezTo>
                  <a:cubicBezTo>
                    <a:pt x="6240" y="36201"/>
                    <a:pt x="6073" y="36273"/>
                    <a:pt x="5942" y="36380"/>
                  </a:cubicBezTo>
                  <a:cubicBezTo>
                    <a:pt x="4359" y="37666"/>
                    <a:pt x="2739" y="38868"/>
                    <a:pt x="1120" y="40071"/>
                  </a:cubicBezTo>
                  <a:cubicBezTo>
                    <a:pt x="822" y="40297"/>
                    <a:pt x="489" y="40487"/>
                    <a:pt x="263" y="40797"/>
                  </a:cubicBezTo>
                  <a:cubicBezTo>
                    <a:pt x="72" y="41071"/>
                    <a:pt x="1" y="41416"/>
                    <a:pt x="191" y="41678"/>
                  </a:cubicBezTo>
                  <a:cubicBezTo>
                    <a:pt x="305" y="41835"/>
                    <a:pt x="458" y="41893"/>
                    <a:pt x="621" y="41893"/>
                  </a:cubicBezTo>
                  <a:cubicBezTo>
                    <a:pt x="766" y="41893"/>
                    <a:pt x="920" y="41847"/>
                    <a:pt x="1061" y="41785"/>
                  </a:cubicBezTo>
                  <a:cubicBezTo>
                    <a:pt x="1263" y="41690"/>
                    <a:pt x="1453" y="41559"/>
                    <a:pt x="1632" y="41428"/>
                  </a:cubicBezTo>
                  <a:cubicBezTo>
                    <a:pt x="2465" y="40880"/>
                    <a:pt x="3299" y="40321"/>
                    <a:pt x="4156" y="39785"/>
                  </a:cubicBezTo>
                  <a:cubicBezTo>
                    <a:pt x="4236" y="39737"/>
                    <a:pt x="4322" y="39640"/>
                    <a:pt x="4424" y="39640"/>
                  </a:cubicBezTo>
                  <a:cubicBezTo>
                    <a:pt x="4473" y="39640"/>
                    <a:pt x="4526" y="39663"/>
                    <a:pt x="4585" y="39725"/>
                  </a:cubicBezTo>
                  <a:cubicBezTo>
                    <a:pt x="4573" y="39892"/>
                    <a:pt x="4454" y="39987"/>
                    <a:pt x="4347" y="40071"/>
                  </a:cubicBezTo>
                  <a:cubicBezTo>
                    <a:pt x="3501" y="40737"/>
                    <a:pt x="2632" y="41392"/>
                    <a:pt x="1787" y="42083"/>
                  </a:cubicBezTo>
                  <a:cubicBezTo>
                    <a:pt x="1561" y="42261"/>
                    <a:pt x="1334" y="42440"/>
                    <a:pt x="1144" y="42642"/>
                  </a:cubicBezTo>
                  <a:cubicBezTo>
                    <a:pt x="965" y="42821"/>
                    <a:pt x="941" y="43059"/>
                    <a:pt x="1025" y="43285"/>
                  </a:cubicBezTo>
                  <a:cubicBezTo>
                    <a:pt x="1120" y="43535"/>
                    <a:pt x="1334" y="43583"/>
                    <a:pt x="1596" y="43595"/>
                  </a:cubicBezTo>
                  <a:cubicBezTo>
                    <a:pt x="1620" y="43596"/>
                    <a:pt x="1643" y="43597"/>
                    <a:pt x="1666" y="43597"/>
                  </a:cubicBezTo>
                  <a:cubicBezTo>
                    <a:pt x="2028" y="43597"/>
                    <a:pt x="2329" y="43427"/>
                    <a:pt x="2608" y="43214"/>
                  </a:cubicBezTo>
                  <a:cubicBezTo>
                    <a:pt x="3394" y="42607"/>
                    <a:pt x="4180" y="41988"/>
                    <a:pt x="4990" y="41380"/>
                  </a:cubicBezTo>
                  <a:cubicBezTo>
                    <a:pt x="5228" y="41207"/>
                    <a:pt x="5458" y="40993"/>
                    <a:pt x="5812" y="40993"/>
                  </a:cubicBezTo>
                  <a:cubicBezTo>
                    <a:pt x="5846" y="40993"/>
                    <a:pt x="5882" y="40995"/>
                    <a:pt x="5918" y="40999"/>
                  </a:cubicBezTo>
                  <a:cubicBezTo>
                    <a:pt x="5835" y="41357"/>
                    <a:pt x="5537" y="41440"/>
                    <a:pt x="5323" y="41607"/>
                  </a:cubicBezTo>
                  <a:cubicBezTo>
                    <a:pt x="4513" y="42226"/>
                    <a:pt x="3692" y="42845"/>
                    <a:pt x="2870" y="43476"/>
                  </a:cubicBezTo>
                  <a:cubicBezTo>
                    <a:pt x="2692" y="43619"/>
                    <a:pt x="2513" y="43797"/>
                    <a:pt x="2608" y="44059"/>
                  </a:cubicBezTo>
                  <a:cubicBezTo>
                    <a:pt x="2692" y="44345"/>
                    <a:pt x="2942" y="44417"/>
                    <a:pt x="3216" y="44452"/>
                  </a:cubicBezTo>
                  <a:cubicBezTo>
                    <a:pt x="3252" y="44455"/>
                    <a:pt x="3288" y="44457"/>
                    <a:pt x="3324" y="44457"/>
                  </a:cubicBezTo>
                  <a:cubicBezTo>
                    <a:pt x="3703" y="44457"/>
                    <a:pt x="4017" y="44288"/>
                    <a:pt x="4311" y="44059"/>
                  </a:cubicBezTo>
                  <a:cubicBezTo>
                    <a:pt x="5311" y="43297"/>
                    <a:pt x="6311" y="42523"/>
                    <a:pt x="7311" y="41773"/>
                  </a:cubicBezTo>
                  <a:cubicBezTo>
                    <a:pt x="7406" y="41696"/>
                    <a:pt x="7500" y="41557"/>
                    <a:pt x="7631" y="41557"/>
                  </a:cubicBezTo>
                  <a:cubicBezTo>
                    <a:pt x="7681" y="41557"/>
                    <a:pt x="7736" y="41577"/>
                    <a:pt x="7799" y="41630"/>
                  </a:cubicBezTo>
                  <a:cubicBezTo>
                    <a:pt x="7799" y="41845"/>
                    <a:pt x="7633" y="41952"/>
                    <a:pt x="7514" y="42047"/>
                  </a:cubicBezTo>
                  <a:cubicBezTo>
                    <a:pt x="7037" y="42500"/>
                    <a:pt x="6549" y="42940"/>
                    <a:pt x="6073" y="43393"/>
                  </a:cubicBezTo>
                  <a:cubicBezTo>
                    <a:pt x="5859" y="43595"/>
                    <a:pt x="5656" y="43833"/>
                    <a:pt x="5883" y="44131"/>
                  </a:cubicBezTo>
                  <a:cubicBezTo>
                    <a:pt x="5995" y="44287"/>
                    <a:pt x="6144" y="44351"/>
                    <a:pt x="6301" y="44351"/>
                  </a:cubicBezTo>
                  <a:cubicBezTo>
                    <a:pt x="6443" y="44351"/>
                    <a:pt x="6592" y="44299"/>
                    <a:pt x="6728" y="44214"/>
                  </a:cubicBezTo>
                  <a:cubicBezTo>
                    <a:pt x="6966" y="44059"/>
                    <a:pt x="7192" y="43869"/>
                    <a:pt x="7395" y="43690"/>
                  </a:cubicBezTo>
                  <a:cubicBezTo>
                    <a:pt x="8335" y="42904"/>
                    <a:pt x="9073" y="41904"/>
                    <a:pt x="10121" y="41214"/>
                  </a:cubicBezTo>
                  <a:cubicBezTo>
                    <a:pt x="11193" y="40499"/>
                    <a:pt x="12098" y="39606"/>
                    <a:pt x="13026" y="38702"/>
                  </a:cubicBezTo>
                  <a:cubicBezTo>
                    <a:pt x="13840" y="37899"/>
                    <a:pt x="14719" y="37152"/>
                    <a:pt x="15913" y="37152"/>
                  </a:cubicBezTo>
                  <a:cubicBezTo>
                    <a:pt x="16065" y="37152"/>
                    <a:pt x="16222" y="37164"/>
                    <a:pt x="16384" y="37189"/>
                  </a:cubicBezTo>
                  <a:cubicBezTo>
                    <a:pt x="16416" y="37194"/>
                    <a:pt x="16448" y="37196"/>
                    <a:pt x="16480" y="37196"/>
                  </a:cubicBezTo>
                  <a:cubicBezTo>
                    <a:pt x="16618" y="37196"/>
                    <a:pt x="16761" y="37161"/>
                    <a:pt x="16896" y="37142"/>
                  </a:cubicBezTo>
                  <a:cubicBezTo>
                    <a:pt x="19872" y="36654"/>
                    <a:pt x="22742" y="35832"/>
                    <a:pt x="25349" y="34272"/>
                  </a:cubicBezTo>
                  <a:cubicBezTo>
                    <a:pt x="26611" y="33510"/>
                    <a:pt x="27921" y="32796"/>
                    <a:pt x="28754" y="31474"/>
                  </a:cubicBezTo>
                  <a:cubicBezTo>
                    <a:pt x="29338" y="30546"/>
                    <a:pt x="29957" y="29665"/>
                    <a:pt x="30588" y="28772"/>
                  </a:cubicBezTo>
                  <a:cubicBezTo>
                    <a:pt x="31755" y="27093"/>
                    <a:pt x="32922" y="25402"/>
                    <a:pt x="33815" y="23533"/>
                  </a:cubicBezTo>
                  <a:cubicBezTo>
                    <a:pt x="33934" y="23283"/>
                    <a:pt x="34017" y="23021"/>
                    <a:pt x="34291" y="22878"/>
                  </a:cubicBezTo>
                  <a:cubicBezTo>
                    <a:pt x="34458" y="23021"/>
                    <a:pt x="34422" y="23164"/>
                    <a:pt x="34458" y="23295"/>
                  </a:cubicBezTo>
                  <a:cubicBezTo>
                    <a:pt x="34755" y="24521"/>
                    <a:pt x="35089" y="25724"/>
                    <a:pt x="35803" y="26783"/>
                  </a:cubicBezTo>
                  <a:cubicBezTo>
                    <a:pt x="35970" y="27022"/>
                    <a:pt x="36101" y="27272"/>
                    <a:pt x="36101" y="27569"/>
                  </a:cubicBezTo>
                  <a:cubicBezTo>
                    <a:pt x="36089" y="29153"/>
                    <a:pt x="36160" y="30724"/>
                    <a:pt x="36065" y="32284"/>
                  </a:cubicBezTo>
                  <a:cubicBezTo>
                    <a:pt x="35970" y="33594"/>
                    <a:pt x="36029" y="34927"/>
                    <a:pt x="35803" y="36213"/>
                  </a:cubicBezTo>
                  <a:cubicBezTo>
                    <a:pt x="35732" y="36630"/>
                    <a:pt x="35886" y="36844"/>
                    <a:pt x="36339" y="36868"/>
                  </a:cubicBezTo>
                  <a:cubicBezTo>
                    <a:pt x="38184" y="36987"/>
                    <a:pt x="40018" y="37261"/>
                    <a:pt x="41816" y="37701"/>
                  </a:cubicBezTo>
                  <a:cubicBezTo>
                    <a:pt x="43066" y="38023"/>
                    <a:pt x="44364" y="38059"/>
                    <a:pt x="45590" y="38499"/>
                  </a:cubicBezTo>
                  <a:cubicBezTo>
                    <a:pt x="46614" y="38868"/>
                    <a:pt x="47650" y="39130"/>
                    <a:pt x="48721" y="39285"/>
                  </a:cubicBezTo>
                  <a:cubicBezTo>
                    <a:pt x="51745" y="39725"/>
                    <a:pt x="54603" y="40666"/>
                    <a:pt x="57294" y="42107"/>
                  </a:cubicBezTo>
                  <a:cubicBezTo>
                    <a:pt x="57853" y="42404"/>
                    <a:pt x="58449" y="42619"/>
                    <a:pt x="59008" y="42881"/>
                  </a:cubicBezTo>
                  <a:cubicBezTo>
                    <a:pt x="59112" y="42928"/>
                    <a:pt x="59203" y="42950"/>
                    <a:pt x="59280" y="42950"/>
                  </a:cubicBezTo>
                  <a:cubicBezTo>
                    <a:pt x="59477" y="42950"/>
                    <a:pt x="59586" y="42804"/>
                    <a:pt x="59604" y="42547"/>
                  </a:cubicBezTo>
                  <a:cubicBezTo>
                    <a:pt x="59663" y="41857"/>
                    <a:pt x="59735" y="41178"/>
                    <a:pt x="59723" y="40487"/>
                  </a:cubicBezTo>
                  <a:cubicBezTo>
                    <a:pt x="59663" y="38523"/>
                    <a:pt x="59532" y="36558"/>
                    <a:pt x="59461" y="34594"/>
                  </a:cubicBezTo>
                  <a:cubicBezTo>
                    <a:pt x="59377" y="32510"/>
                    <a:pt x="59437" y="30427"/>
                    <a:pt x="59461" y="28331"/>
                  </a:cubicBezTo>
                  <a:cubicBezTo>
                    <a:pt x="59461" y="27855"/>
                    <a:pt x="59544" y="27426"/>
                    <a:pt x="59830" y="27045"/>
                  </a:cubicBezTo>
                  <a:cubicBezTo>
                    <a:pt x="60449" y="26188"/>
                    <a:pt x="60830" y="25188"/>
                    <a:pt x="61104" y="24176"/>
                  </a:cubicBezTo>
                  <a:cubicBezTo>
                    <a:pt x="61199" y="23866"/>
                    <a:pt x="61282" y="23557"/>
                    <a:pt x="61389" y="23212"/>
                  </a:cubicBezTo>
                  <a:cubicBezTo>
                    <a:pt x="61640" y="23342"/>
                    <a:pt x="61699" y="23557"/>
                    <a:pt x="61794" y="23712"/>
                  </a:cubicBezTo>
                  <a:cubicBezTo>
                    <a:pt x="62092" y="24271"/>
                    <a:pt x="62294" y="24866"/>
                    <a:pt x="62616" y="25414"/>
                  </a:cubicBezTo>
                  <a:cubicBezTo>
                    <a:pt x="63711" y="27426"/>
                    <a:pt x="65021" y="29296"/>
                    <a:pt x="66223" y="31236"/>
                  </a:cubicBezTo>
                  <a:cubicBezTo>
                    <a:pt x="66783" y="32129"/>
                    <a:pt x="67355" y="33022"/>
                    <a:pt x="68236" y="33653"/>
                  </a:cubicBezTo>
                  <a:cubicBezTo>
                    <a:pt x="70295" y="35130"/>
                    <a:pt x="72462" y="36380"/>
                    <a:pt x="74891" y="37106"/>
                  </a:cubicBezTo>
                  <a:cubicBezTo>
                    <a:pt x="76260" y="37511"/>
                    <a:pt x="77630" y="38023"/>
                    <a:pt x="79058" y="38023"/>
                  </a:cubicBezTo>
                  <a:cubicBezTo>
                    <a:pt x="80201" y="38023"/>
                    <a:pt x="81011" y="38499"/>
                    <a:pt x="81785" y="39190"/>
                  </a:cubicBezTo>
                  <a:cubicBezTo>
                    <a:pt x="82059" y="39452"/>
                    <a:pt x="82297" y="39725"/>
                    <a:pt x="82571" y="39987"/>
                  </a:cubicBezTo>
                  <a:cubicBezTo>
                    <a:pt x="83095" y="40499"/>
                    <a:pt x="83571" y="41118"/>
                    <a:pt x="84166" y="41535"/>
                  </a:cubicBezTo>
                  <a:cubicBezTo>
                    <a:pt x="85262" y="42321"/>
                    <a:pt x="86214" y="43262"/>
                    <a:pt x="87155" y="44214"/>
                  </a:cubicBezTo>
                  <a:cubicBezTo>
                    <a:pt x="87440" y="44488"/>
                    <a:pt x="87714" y="44774"/>
                    <a:pt x="88012" y="45048"/>
                  </a:cubicBezTo>
                  <a:cubicBezTo>
                    <a:pt x="88214" y="45226"/>
                    <a:pt x="88405" y="45381"/>
                    <a:pt x="88667" y="45417"/>
                  </a:cubicBezTo>
                  <a:cubicBezTo>
                    <a:pt x="88738" y="45424"/>
                    <a:pt x="88811" y="45432"/>
                    <a:pt x="88882" y="45432"/>
                  </a:cubicBezTo>
                  <a:cubicBezTo>
                    <a:pt x="89036" y="45432"/>
                    <a:pt x="89184" y="45396"/>
                    <a:pt x="89298" y="45250"/>
                  </a:cubicBezTo>
                  <a:cubicBezTo>
                    <a:pt x="89476" y="45012"/>
                    <a:pt x="89345" y="44809"/>
                    <a:pt x="89191" y="44643"/>
                  </a:cubicBezTo>
                  <a:cubicBezTo>
                    <a:pt x="88869" y="44286"/>
                    <a:pt x="88512" y="43952"/>
                    <a:pt x="88167" y="43595"/>
                  </a:cubicBezTo>
                  <a:cubicBezTo>
                    <a:pt x="88012" y="43452"/>
                    <a:pt x="87821" y="43321"/>
                    <a:pt x="87893" y="43059"/>
                  </a:cubicBezTo>
                  <a:cubicBezTo>
                    <a:pt x="87928" y="43052"/>
                    <a:pt x="87961" y="43048"/>
                    <a:pt x="87992" y="43048"/>
                  </a:cubicBezTo>
                  <a:cubicBezTo>
                    <a:pt x="88209" y="43048"/>
                    <a:pt x="88317" y="43217"/>
                    <a:pt x="88452" y="43321"/>
                  </a:cubicBezTo>
                  <a:cubicBezTo>
                    <a:pt x="89298" y="43988"/>
                    <a:pt x="90143" y="44667"/>
                    <a:pt x="90988" y="45345"/>
                  </a:cubicBezTo>
                  <a:cubicBezTo>
                    <a:pt x="91236" y="45533"/>
                    <a:pt x="91490" y="45684"/>
                    <a:pt x="91790" y="45684"/>
                  </a:cubicBezTo>
                  <a:cubicBezTo>
                    <a:pt x="91908" y="45684"/>
                    <a:pt x="92033" y="45661"/>
                    <a:pt x="92167" y="45607"/>
                  </a:cubicBezTo>
                  <a:cubicBezTo>
                    <a:pt x="92322" y="45548"/>
                    <a:pt x="92501" y="45440"/>
                    <a:pt x="92536" y="45286"/>
                  </a:cubicBezTo>
                  <a:cubicBezTo>
                    <a:pt x="92596" y="45107"/>
                    <a:pt x="92536" y="44893"/>
                    <a:pt x="92417" y="44750"/>
                  </a:cubicBezTo>
                  <a:cubicBezTo>
                    <a:pt x="92334" y="44643"/>
                    <a:pt x="92227" y="44547"/>
                    <a:pt x="92108" y="44476"/>
                  </a:cubicBezTo>
                  <a:cubicBezTo>
                    <a:pt x="91989" y="44405"/>
                    <a:pt x="91869" y="44309"/>
                    <a:pt x="91750" y="44238"/>
                  </a:cubicBezTo>
                  <a:lnTo>
                    <a:pt x="91262" y="43881"/>
                  </a:lnTo>
                  <a:cubicBezTo>
                    <a:pt x="90929" y="43643"/>
                    <a:pt x="90619" y="43393"/>
                    <a:pt x="90322" y="43119"/>
                  </a:cubicBezTo>
                  <a:cubicBezTo>
                    <a:pt x="89953" y="42809"/>
                    <a:pt x="89607" y="42500"/>
                    <a:pt x="89250" y="42166"/>
                  </a:cubicBezTo>
                  <a:cubicBezTo>
                    <a:pt x="89226" y="42142"/>
                    <a:pt x="89179" y="42107"/>
                    <a:pt x="89143" y="42083"/>
                  </a:cubicBezTo>
                  <a:cubicBezTo>
                    <a:pt x="89167" y="42071"/>
                    <a:pt x="89191" y="42035"/>
                    <a:pt x="89202" y="42035"/>
                  </a:cubicBezTo>
                  <a:cubicBezTo>
                    <a:pt x="89250" y="42071"/>
                    <a:pt x="89286" y="42095"/>
                    <a:pt x="89310" y="42131"/>
                  </a:cubicBezTo>
                  <a:cubicBezTo>
                    <a:pt x="89325" y="42130"/>
                    <a:pt x="89340" y="42130"/>
                    <a:pt x="89354" y="42130"/>
                  </a:cubicBezTo>
                  <a:cubicBezTo>
                    <a:pt x="89934" y="42130"/>
                    <a:pt x="90273" y="42579"/>
                    <a:pt x="90691" y="42881"/>
                  </a:cubicBezTo>
                  <a:cubicBezTo>
                    <a:pt x="91024" y="43119"/>
                    <a:pt x="91334" y="43393"/>
                    <a:pt x="91643" y="43655"/>
                  </a:cubicBezTo>
                  <a:cubicBezTo>
                    <a:pt x="92167" y="44107"/>
                    <a:pt x="92679" y="44667"/>
                    <a:pt x="93358" y="44845"/>
                  </a:cubicBezTo>
                  <a:cubicBezTo>
                    <a:pt x="93429" y="44866"/>
                    <a:pt x="93501" y="44876"/>
                    <a:pt x="93570" y="44876"/>
                  </a:cubicBezTo>
                  <a:cubicBezTo>
                    <a:pt x="93780" y="44876"/>
                    <a:pt x="93974" y="44783"/>
                    <a:pt x="94108" y="44595"/>
                  </a:cubicBezTo>
                  <a:cubicBezTo>
                    <a:pt x="94310" y="44297"/>
                    <a:pt x="94203" y="44047"/>
                    <a:pt x="93989" y="43833"/>
                  </a:cubicBezTo>
                  <a:cubicBezTo>
                    <a:pt x="93763" y="43619"/>
                    <a:pt x="93513" y="43440"/>
                    <a:pt x="93274" y="43226"/>
                  </a:cubicBezTo>
                  <a:cubicBezTo>
                    <a:pt x="92381" y="42440"/>
                    <a:pt x="91346" y="41785"/>
                    <a:pt x="90572" y="40880"/>
                  </a:cubicBezTo>
                  <a:cubicBezTo>
                    <a:pt x="90488" y="40833"/>
                    <a:pt x="90322" y="40761"/>
                    <a:pt x="90381" y="40678"/>
                  </a:cubicBezTo>
                  <a:cubicBezTo>
                    <a:pt x="90417" y="40627"/>
                    <a:pt x="90452" y="40607"/>
                    <a:pt x="90486" y="40607"/>
                  </a:cubicBezTo>
                  <a:cubicBezTo>
                    <a:pt x="90556" y="40607"/>
                    <a:pt x="90623" y="40689"/>
                    <a:pt x="90679" y="40761"/>
                  </a:cubicBezTo>
                  <a:cubicBezTo>
                    <a:pt x="91488" y="41142"/>
                    <a:pt x="92167" y="41714"/>
                    <a:pt x="92882" y="42214"/>
                  </a:cubicBezTo>
                  <a:cubicBezTo>
                    <a:pt x="93286" y="42500"/>
                    <a:pt x="93691" y="42762"/>
                    <a:pt x="94084" y="43035"/>
                  </a:cubicBezTo>
                  <a:cubicBezTo>
                    <a:pt x="94233" y="43134"/>
                    <a:pt x="94394" y="43195"/>
                    <a:pt x="94550" y="43195"/>
                  </a:cubicBezTo>
                  <a:cubicBezTo>
                    <a:pt x="94694" y="43195"/>
                    <a:pt x="94833" y="43143"/>
                    <a:pt x="94953" y="43023"/>
                  </a:cubicBezTo>
                  <a:cubicBezTo>
                    <a:pt x="95179" y="42785"/>
                    <a:pt x="95084" y="42440"/>
                    <a:pt x="94882" y="42142"/>
                  </a:cubicBezTo>
                  <a:cubicBezTo>
                    <a:pt x="94751" y="41964"/>
                    <a:pt x="94572" y="41797"/>
                    <a:pt x="94394" y="41666"/>
                  </a:cubicBezTo>
                  <a:cubicBezTo>
                    <a:pt x="93084" y="40607"/>
                    <a:pt x="91750" y="39583"/>
                    <a:pt x="90441" y="38511"/>
                  </a:cubicBezTo>
                  <a:cubicBezTo>
                    <a:pt x="89929" y="38094"/>
                    <a:pt x="89357" y="37701"/>
                    <a:pt x="88941" y="37094"/>
                  </a:cubicBezTo>
                  <a:cubicBezTo>
                    <a:pt x="89086" y="37086"/>
                    <a:pt x="89221" y="37080"/>
                    <a:pt x="89349" y="37080"/>
                  </a:cubicBezTo>
                  <a:cubicBezTo>
                    <a:pt x="89590" y="37080"/>
                    <a:pt x="89807" y="37099"/>
                    <a:pt x="90024" y="37154"/>
                  </a:cubicBezTo>
                  <a:cubicBezTo>
                    <a:pt x="90488" y="37273"/>
                    <a:pt x="90977" y="37332"/>
                    <a:pt x="91453" y="37404"/>
                  </a:cubicBezTo>
                  <a:cubicBezTo>
                    <a:pt x="91517" y="37412"/>
                    <a:pt x="91580" y="37417"/>
                    <a:pt x="91642" y="37417"/>
                  </a:cubicBezTo>
                  <a:cubicBezTo>
                    <a:pt x="91927" y="37417"/>
                    <a:pt x="92190" y="37325"/>
                    <a:pt x="92405" y="37130"/>
                  </a:cubicBezTo>
                  <a:cubicBezTo>
                    <a:pt x="92643" y="36904"/>
                    <a:pt x="92870" y="36654"/>
                    <a:pt x="92798" y="36308"/>
                  </a:cubicBezTo>
                  <a:cubicBezTo>
                    <a:pt x="92703" y="35939"/>
                    <a:pt x="92346" y="35892"/>
                    <a:pt x="92036" y="35880"/>
                  </a:cubicBezTo>
                  <a:cubicBezTo>
                    <a:pt x="91119" y="35844"/>
                    <a:pt x="90226" y="35606"/>
                    <a:pt x="89369" y="35296"/>
                  </a:cubicBezTo>
                  <a:cubicBezTo>
                    <a:pt x="87798" y="34713"/>
                    <a:pt x="86178" y="34511"/>
                    <a:pt x="84511" y="34475"/>
                  </a:cubicBezTo>
                  <a:cubicBezTo>
                    <a:pt x="84190" y="34475"/>
                    <a:pt x="83892" y="34439"/>
                    <a:pt x="83618" y="34260"/>
                  </a:cubicBezTo>
                  <a:cubicBezTo>
                    <a:pt x="82023" y="33308"/>
                    <a:pt x="80428" y="32367"/>
                    <a:pt x="78808" y="31463"/>
                  </a:cubicBezTo>
                  <a:cubicBezTo>
                    <a:pt x="78106" y="31070"/>
                    <a:pt x="77391" y="30689"/>
                    <a:pt x="76796" y="30165"/>
                  </a:cubicBezTo>
                  <a:cubicBezTo>
                    <a:pt x="75522" y="29081"/>
                    <a:pt x="74105" y="28224"/>
                    <a:pt x="72605" y="27545"/>
                  </a:cubicBezTo>
                  <a:cubicBezTo>
                    <a:pt x="71891" y="27212"/>
                    <a:pt x="71379" y="26688"/>
                    <a:pt x="71034" y="26021"/>
                  </a:cubicBezTo>
                  <a:cubicBezTo>
                    <a:pt x="70200" y="24402"/>
                    <a:pt x="69367" y="22783"/>
                    <a:pt x="68771" y="21033"/>
                  </a:cubicBezTo>
                  <a:cubicBezTo>
                    <a:pt x="68509" y="20247"/>
                    <a:pt x="68331" y="19437"/>
                    <a:pt x="67878" y="18711"/>
                  </a:cubicBezTo>
                  <a:cubicBezTo>
                    <a:pt x="67557" y="18175"/>
                    <a:pt x="67438" y="17616"/>
                    <a:pt x="67474" y="17008"/>
                  </a:cubicBezTo>
                  <a:cubicBezTo>
                    <a:pt x="67569" y="15651"/>
                    <a:pt x="67426" y="14329"/>
                    <a:pt x="66914" y="13056"/>
                  </a:cubicBezTo>
                  <a:cubicBezTo>
                    <a:pt x="66712" y="12520"/>
                    <a:pt x="66473" y="12008"/>
                    <a:pt x="66259" y="11484"/>
                  </a:cubicBezTo>
                  <a:cubicBezTo>
                    <a:pt x="65473" y="9591"/>
                    <a:pt x="64128" y="8269"/>
                    <a:pt x="62223" y="7507"/>
                  </a:cubicBezTo>
                  <a:cubicBezTo>
                    <a:pt x="60020" y="6650"/>
                    <a:pt x="57853" y="5709"/>
                    <a:pt x="55770" y="4578"/>
                  </a:cubicBezTo>
                  <a:cubicBezTo>
                    <a:pt x="54746" y="4007"/>
                    <a:pt x="53615" y="3650"/>
                    <a:pt x="52853" y="2661"/>
                  </a:cubicBezTo>
                  <a:cubicBezTo>
                    <a:pt x="52591" y="2328"/>
                    <a:pt x="52376" y="2042"/>
                    <a:pt x="52400" y="1602"/>
                  </a:cubicBezTo>
                  <a:cubicBezTo>
                    <a:pt x="52424" y="1173"/>
                    <a:pt x="52460" y="733"/>
                    <a:pt x="52365" y="316"/>
                  </a:cubicBezTo>
                  <a:cubicBezTo>
                    <a:pt x="52311" y="149"/>
                    <a:pt x="52228" y="64"/>
                    <a:pt x="52131" y="64"/>
                  </a:cubicBezTo>
                  <a:cubicBezTo>
                    <a:pt x="52056" y="64"/>
                    <a:pt x="51972" y="116"/>
                    <a:pt x="51888" y="221"/>
                  </a:cubicBezTo>
                  <a:cubicBezTo>
                    <a:pt x="51626" y="530"/>
                    <a:pt x="51376" y="840"/>
                    <a:pt x="51150" y="1173"/>
                  </a:cubicBezTo>
                  <a:cubicBezTo>
                    <a:pt x="50720" y="1813"/>
                    <a:pt x="50107" y="2066"/>
                    <a:pt x="49379" y="2066"/>
                  </a:cubicBezTo>
                  <a:cubicBezTo>
                    <a:pt x="49362" y="2066"/>
                    <a:pt x="49345" y="2066"/>
                    <a:pt x="49328" y="2066"/>
                  </a:cubicBezTo>
                  <a:cubicBezTo>
                    <a:pt x="49019" y="2066"/>
                    <a:pt x="48709" y="2068"/>
                    <a:pt x="48401" y="2068"/>
                  </a:cubicBezTo>
                  <a:cubicBezTo>
                    <a:pt x="47937" y="2068"/>
                    <a:pt x="47476" y="2064"/>
                    <a:pt x="47019" y="2042"/>
                  </a:cubicBezTo>
                  <a:cubicBezTo>
                    <a:pt x="46292" y="2018"/>
                    <a:pt x="45614" y="1828"/>
                    <a:pt x="45197" y="1125"/>
                  </a:cubicBezTo>
                  <a:cubicBezTo>
                    <a:pt x="45042" y="852"/>
                    <a:pt x="44840" y="614"/>
                    <a:pt x="44649" y="363"/>
                  </a:cubicBezTo>
                  <a:cubicBezTo>
                    <a:pt x="44540" y="232"/>
                    <a:pt x="44471" y="1"/>
                    <a:pt x="44276" y="1"/>
                  </a:cubicBezTo>
                  <a:close/>
                </a:path>
              </a:pathLst>
            </a:custGeom>
            <a:solidFill>
              <a:srgbClr val="ED96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33"/>
            <p:cNvSpPr/>
            <p:nvPr/>
          </p:nvSpPr>
          <p:spPr>
            <a:xfrm>
              <a:off x="3451025" y="3594925"/>
              <a:ext cx="160750" cy="313150"/>
            </a:xfrm>
            <a:custGeom>
              <a:avLst/>
              <a:gdLst/>
              <a:ahLst/>
              <a:cxnLst/>
              <a:rect l="l" t="t" r="r" b="b"/>
              <a:pathLst>
                <a:path w="6430" h="12526" extrusionOk="0">
                  <a:moveTo>
                    <a:pt x="2012" y="0"/>
                  </a:moveTo>
                  <a:cubicBezTo>
                    <a:pt x="1536" y="1548"/>
                    <a:pt x="1060" y="3108"/>
                    <a:pt x="143" y="4477"/>
                  </a:cubicBezTo>
                  <a:cubicBezTo>
                    <a:pt x="12" y="4679"/>
                    <a:pt x="72" y="4917"/>
                    <a:pt x="72" y="5144"/>
                  </a:cubicBezTo>
                  <a:cubicBezTo>
                    <a:pt x="60" y="6608"/>
                    <a:pt x="48" y="8049"/>
                    <a:pt x="12" y="9501"/>
                  </a:cubicBezTo>
                  <a:cubicBezTo>
                    <a:pt x="0" y="10501"/>
                    <a:pt x="12" y="11490"/>
                    <a:pt x="107" y="12526"/>
                  </a:cubicBezTo>
                  <a:cubicBezTo>
                    <a:pt x="619" y="12395"/>
                    <a:pt x="1024" y="12145"/>
                    <a:pt x="1417" y="11883"/>
                  </a:cubicBezTo>
                  <a:cubicBezTo>
                    <a:pt x="3120" y="10728"/>
                    <a:pt x="4644" y="9358"/>
                    <a:pt x="6001" y="7799"/>
                  </a:cubicBezTo>
                  <a:cubicBezTo>
                    <a:pt x="6429" y="7287"/>
                    <a:pt x="6429" y="7287"/>
                    <a:pt x="6060" y="6703"/>
                  </a:cubicBezTo>
                  <a:cubicBezTo>
                    <a:pt x="4763" y="4679"/>
                    <a:pt x="3477" y="2679"/>
                    <a:pt x="2393" y="536"/>
                  </a:cubicBezTo>
                  <a:cubicBezTo>
                    <a:pt x="2310" y="334"/>
                    <a:pt x="2286" y="95"/>
                    <a:pt x="20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33"/>
            <p:cNvSpPr/>
            <p:nvPr/>
          </p:nvSpPr>
          <p:spPr>
            <a:xfrm>
              <a:off x="2357725" y="3076375"/>
              <a:ext cx="1404200" cy="1231700"/>
            </a:xfrm>
            <a:custGeom>
              <a:avLst/>
              <a:gdLst/>
              <a:ahLst/>
              <a:cxnLst/>
              <a:rect l="l" t="t" r="r" b="b"/>
              <a:pathLst>
                <a:path w="56168" h="49268" extrusionOk="0">
                  <a:moveTo>
                    <a:pt x="37232" y="0"/>
                  </a:moveTo>
                  <a:cubicBezTo>
                    <a:pt x="37067" y="0"/>
                    <a:pt x="36973" y="110"/>
                    <a:pt x="37017" y="359"/>
                  </a:cubicBezTo>
                  <a:cubicBezTo>
                    <a:pt x="37100" y="918"/>
                    <a:pt x="36946" y="1454"/>
                    <a:pt x="36779" y="1954"/>
                  </a:cubicBezTo>
                  <a:cubicBezTo>
                    <a:pt x="35933" y="4514"/>
                    <a:pt x="34838" y="6955"/>
                    <a:pt x="33374" y="9217"/>
                  </a:cubicBezTo>
                  <a:cubicBezTo>
                    <a:pt x="30218" y="14051"/>
                    <a:pt x="26670" y="18611"/>
                    <a:pt x="23015" y="23076"/>
                  </a:cubicBezTo>
                  <a:cubicBezTo>
                    <a:pt x="22241" y="24016"/>
                    <a:pt x="21313" y="24814"/>
                    <a:pt x="20539" y="25755"/>
                  </a:cubicBezTo>
                  <a:cubicBezTo>
                    <a:pt x="20467" y="25862"/>
                    <a:pt x="20372" y="25945"/>
                    <a:pt x="20301" y="26052"/>
                  </a:cubicBezTo>
                  <a:cubicBezTo>
                    <a:pt x="20051" y="26374"/>
                    <a:pt x="19920" y="26719"/>
                    <a:pt x="19824" y="27124"/>
                  </a:cubicBezTo>
                  <a:cubicBezTo>
                    <a:pt x="19634" y="27945"/>
                    <a:pt x="19920" y="28791"/>
                    <a:pt x="19765" y="29565"/>
                  </a:cubicBezTo>
                  <a:cubicBezTo>
                    <a:pt x="19622" y="30362"/>
                    <a:pt x="19146" y="31101"/>
                    <a:pt x="19098" y="31934"/>
                  </a:cubicBezTo>
                  <a:cubicBezTo>
                    <a:pt x="19050" y="32613"/>
                    <a:pt x="19050" y="33303"/>
                    <a:pt x="19062" y="33982"/>
                  </a:cubicBezTo>
                  <a:cubicBezTo>
                    <a:pt x="19086" y="34327"/>
                    <a:pt x="19003" y="34458"/>
                    <a:pt x="18622" y="34506"/>
                  </a:cubicBezTo>
                  <a:cubicBezTo>
                    <a:pt x="17941" y="34590"/>
                    <a:pt x="17262" y="34616"/>
                    <a:pt x="16584" y="34616"/>
                  </a:cubicBezTo>
                  <a:cubicBezTo>
                    <a:pt x="15722" y="34616"/>
                    <a:pt x="14862" y="34573"/>
                    <a:pt x="14002" y="34553"/>
                  </a:cubicBezTo>
                  <a:cubicBezTo>
                    <a:pt x="12121" y="34494"/>
                    <a:pt x="10311" y="34137"/>
                    <a:pt x="8728" y="33077"/>
                  </a:cubicBezTo>
                  <a:cubicBezTo>
                    <a:pt x="8490" y="32910"/>
                    <a:pt x="8263" y="32851"/>
                    <a:pt x="8037" y="32839"/>
                  </a:cubicBezTo>
                  <a:cubicBezTo>
                    <a:pt x="7799" y="32839"/>
                    <a:pt x="7561" y="32898"/>
                    <a:pt x="7299" y="33017"/>
                  </a:cubicBezTo>
                  <a:cubicBezTo>
                    <a:pt x="5715" y="33684"/>
                    <a:pt x="4108" y="34280"/>
                    <a:pt x="2417" y="34530"/>
                  </a:cubicBezTo>
                  <a:cubicBezTo>
                    <a:pt x="1620" y="34649"/>
                    <a:pt x="834" y="34792"/>
                    <a:pt x="72" y="34911"/>
                  </a:cubicBezTo>
                  <a:cubicBezTo>
                    <a:pt x="0" y="35125"/>
                    <a:pt x="60" y="35327"/>
                    <a:pt x="108" y="35518"/>
                  </a:cubicBezTo>
                  <a:cubicBezTo>
                    <a:pt x="715" y="38090"/>
                    <a:pt x="1894" y="40387"/>
                    <a:pt x="3548" y="42435"/>
                  </a:cubicBezTo>
                  <a:cubicBezTo>
                    <a:pt x="3846" y="42804"/>
                    <a:pt x="4001" y="43162"/>
                    <a:pt x="4025" y="43662"/>
                  </a:cubicBezTo>
                  <a:cubicBezTo>
                    <a:pt x="4037" y="44948"/>
                    <a:pt x="4239" y="46221"/>
                    <a:pt x="4811" y="47388"/>
                  </a:cubicBezTo>
                  <a:cubicBezTo>
                    <a:pt x="5096" y="47984"/>
                    <a:pt x="5394" y="48579"/>
                    <a:pt x="5668" y="49174"/>
                  </a:cubicBezTo>
                  <a:cubicBezTo>
                    <a:pt x="5638" y="49226"/>
                    <a:pt x="24775" y="49268"/>
                    <a:pt x="39487" y="49268"/>
                  </a:cubicBezTo>
                  <a:cubicBezTo>
                    <a:pt x="48694" y="49268"/>
                    <a:pt x="56168" y="49251"/>
                    <a:pt x="56126" y="49210"/>
                  </a:cubicBezTo>
                  <a:cubicBezTo>
                    <a:pt x="55769" y="48865"/>
                    <a:pt x="55400" y="48519"/>
                    <a:pt x="55007" y="48222"/>
                  </a:cubicBezTo>
                  <a:cubicBezTo>
                    <a:pt x="54674" y="47960"/>
                    <a:pt x="54352" y="47674"/>
                    <a:pt x="54031" y="47388"/>
                  </a:cubicBezTo>
                  <a:cubicBezTo>
                    <a:pt x="51590" y="45281"/>
                    <a:pt x="48983" y="43352"/>
                    <a:pt x="46220" y="41709"/>
                  </a:cubicBezTo>
                  <a:cubicBezTo>
                    <a:pt x="45863" y="41495"/>
                    <a:pt x="45661" y="41245"/>
                    <a:pt x="45637" y="40840"/>
                  </a:cubicBezTo>
                  <a:cubicBezTo>
                    <a:pt x="45566" y="40102"/>
                    <a:pt x="45292" y="39399"/>
                    <a:pt x="45054" y="38697"/>
                  </a:cubicBezTo>
                  <a:cubicBezTo>
                    <a:pt x="44970" y="38435"/>
                    <a:pt x="44851" y="38161"/>
                    <a:pt x="44875" y="37863"/>
                  </a:cubicBezTo>
                  <a:cubicBezTo>
                    <a:pt x="44982" y="36304"/>
                    <a:pt x="44482" y="34887"/>
                    <a:pt x="43744" y="33529"/>
                  </a:cubicBezTo>
                  <a:cubicBezTo>
                    <a:pt x="42006" y="30398"/>
                    <a:pt x="41184" y="27029"/>
                    <a:pt x="41137" y="23445"/>
                  </a:cubicBezTo>
                  <a:cubicBezTo>
                    <a:pt x="41113" y="21123"/>
                    <a:pt x="41458" y="18837"/>
                    <a:pt x="41708" y="16539"/>
                  </a:cubicBezTo>
                  <a:cubicBezTo>
                    <a:pt x="41827" y="15408"/>
                    <a:pt x="41946" y="14265"/>
                    <a:pt x="42220" y="13158"/>
                  </a:cubicBezTo>
                  <a:cubicBezTo>
                    <a:pt x="42934" y="10336"/>
                    <a:pt x="43744" y="7550"/>
                    <a:pt x="44625" y="4764"/>
                  </a:cubicBezTo>
                  <a:cubicBezTo>
                    <a:pt x="44744" y="4383"/>
                    <a:pt x="44708" y="4157"/>
                    <a:pt x="44363" y="3907"/>
                  </a:cubicBezTo>
                  <a:cubicBezTo>
                    <a:pt x="43851" y="3502"/>
                    <a:pt x="43280" y="3180"/>
                    <a:pt x="42672" y="2942"/>
                  </a:cubicBezTo>
                  <a:cubicBezTo>
                    <a:pt x="42125" y="2716"/>
                    <a:pt x="41565" y="2502"/>
                    <a:pt x="41125" y="2061"/>
                  </a:cubicBezTo>
                  <a:cubicBezTo>
                    <a:pt x="40791" y="1728"/>
                    <a:pt x="40363" y="1549"/>
                    <a:pt x="39934" y="1418"/>
                  </a:cubicBezTo>
                  <a:cubicBezTo>
                    <a:pt x="39184" y="1192"/>
                    <a:pt x="38493" y="894"/>
                    <a:pt x="37922" y="335"/>
                  </a:cubicBezTo>
                  <a:cubicBezTo>
                    <a:pt x="37791" y="204"/>
                    <a:pt x="37600" y="97"/>
                    <a:pt x="37422" y="37"/>
                  </a:cubicBezTo>
                  <a:cubicBezTo>
                    <a:pt x="37352" y="13"/>
                    <a:pt x="37288" y="0"/>
                    <a:pt x="372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33"/>
            <p:cNvSpPr/>
            <p:nvPr/>
          </p:nvSpPr>
          <p:spPr>
            <a:xfrm>
              <a:off x="3148000" y="3105975"/>
              <a:ext cx="221475" cy="403250"/>
            </a:xfrm>
            <a:custGeom>
              <a:avLst/>
              <a:gdLst/>
              <a:ahLst/>
              <a:cxnLst/>
              <a:rect l="l" t="t" r="r" b="b"/>
              <a:pathLst>
                <a:path w="8859" h="16130" extrusionOk="0">
                  <a:moveTo>
                    <a:pt x="7721" y="1"/>
                  </a:moveTo>
                  <a:cubicBezTo>
                    <a:pt x="7639" y="1"/>
                    <a:pt x="7564" y="18"/>
                    <a:pt x="7501" y="56"/>
                  </a:cubicBezTo>
                  <a:cubicBezTo>
                    <a:pt x="7132" y="294"/>
                    <a:pt x="7418" y="1246"/>
                    <a:pt x="7359" y="1675"/>
                  </a:cubicBezTo>
                  <a:cubicBezTo>
                    <a:pt x="7287" y="2318"/>
                    <a:pt x="7168" y="2961"/>
                    <a:pt x="6966" y="3580"/>
                  </a:cubicBezTo>
                  <a:cubicBezTo>
                    <a:pt x="6751" y="4354"/>
                    <a:pt x="6454" y="5116"/>
                    <a:pt x="6120" y="5842"/>
                  </a:cubicBezTo>
                  <a:cubicBezTo>
                    <a:pt x="4501" y="9497"/>
                    <a:pt x="2441" y="12962"/>
                    <a:pt x="1" y="16129"/>
                  </a:cubicBezTo>
                  <a:cubicBezTo>
                    <a:pt x="4251" y="12795"/>
                    <a:pt x="6763" y="7711"/>
                    <a:pt x="8252" y="2532"/>
                  </a:cubicBezTo>
                  <a:cubicBezTo>
                    <a:pt x="8442" y="1877"/>
                    <a:pt x="8859" y="1068"/>
                    <a:pt x="8478" y="425"/>
                  </a:cubicBezTo>
                  <a:cubicBezTo>
                    <a:pt x="8340" y="195"/>
                    <a:pt x="7996" y="1"/>
                    <a:pt x="77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33"/>
            <p:cNvSpPr/>
            <p:nvPr/>
          </p:nvSpPr>
          <p:spPr>
            <a:xfrm>
              <a:off x="3348625" y="3144150"/>
              <a:ext cx="86050" cy="221600"/>
            </a:xfrm>
            <a:custGeom>
              <a:avLst/>
              <a:gdLst/>
              <a:ahLst/>
              <a:cxnLst/>
              <a:rect l="l" t="t" r="r" b="b"/>
              <a:pathLst>
                <a:path w="3442" h="8864" extrusionOk="0">
                  <a:moveTo>
                    <a:pt x="2538" y="0"/>
                  </a:moveTo>
                  <a:cubicBezTo>
                    <a:pt x="2423" y="0"/>
                    <a:pt x="2335" y="91"/>
                    <a:pt x="2310" y="327"/>
                  </a:cubicBezTo>
                  <a:cubicBezTo>
                    <a:pt x="2215" y="1041"/>
                    <a:pt x="2191" y="1743"/>
                    <a:pt x="2084" y="2458"/>
                  </a:cubicBezTo>
                  <a:cubicBezTo>
                    <a:pt x="1858" y="3887"/>
                    <a:pt x="1489" y="5303"/>
                    <a:pt x="977" y="6673"/>
                  </a:cubicBezTo>
                  <a:cubicBezTo>
                    <a:pt x="834" y="7042"/>
                    <a:pt x="679" y="7423"/>
                    <a:pt x="524" y="7780"/>
                  </a:cubicBezTo>
                  <a:cubicBezTo>
                    <a:pt x="441" y="7959"/>
                    <a:pt x="358" y="8161"/>
                    <a:pt x="262" y="8340"/>
                  </a:cubicBezTo>
                  <a:cubicBezTo>
                    <a:pt x="191" y="8470"/>
                    <a:pt x="119" y="8744"/>
                    <a:pt x="0" y="8863"/>
                  </a:cubicBezTo>
                  <a:cubicBezTo>
                    <a:pt x="1834" y="7197"/>
                    <a:pt x="2548" y="4672"/>
                    <a:pt x="3167" y="2279"/>
                  </a:cubicBezTo>
                  <a:cubicBezTo>
                    <a:pt x="3310" y="1791"/>
                    <a:pt x="3441" y="1267"/>
                    <a:pt x="3310" y="779"/>
                  </a:cubicBezTo>
                  <a:cubicBezTo>
                    <a:pt x="3235" y="511"/>
                    <a:pt x="2811" y="0"/>
                    <a:pt x="2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33"/>
            <p:cNvSpPr/>
            <p:nvPr/>
          </p:nvSpPr>
          <p:spPr>
            <a:xfrm>
              <a:off x="3280450" y="4010125"/>
              <a:ext cx="223575" cy="97675"/>
            </a:xfrm>
            <a:custGeom>
              <a:avLst/>
              <a:gdLst/>
              <a:ahLst/>
              <a:cxnLst/>
              <a:rect l="l" t="t" r="r" b="b"/>
              <a:pathLst>
                <a:path w="8943" h="3907" extrusionOk="0">
                  <a:moveTo>
                    <a:pt x="212" y="1"/>
                  </a:moveTo>
                  <a:cubicBezTo>
                    <a:pt x="142" y="1"/>
                    <a:pt x="71" y="8"/>
                    <a:pt x="1" y="25"/>
                  </a:cubicBezTo>
                  <a:cubicBezTo>
                    <a:pt x="432" y="154"/>
                    <a:pt x="868" y="271"/>
                    <a:pt x="1306" y="374"/>
                  </a:cubicBezTo>
                  <a:lnTo>
                    <a:pt x="1306" y="374"/>
                  </a:lnTo>
                  <a:cubicBezTo>
                    <a:pt x="1208" y="329"/>
                    <a:pt x="1110" y="284"/>
                    <a:pt x="1013" y="239"/>
                  </a:cubicBezTo>
                  <a:cubicBezTo>
                    <a:pt x="757" y="116"/>
                    <a:pt x="486" y="1"/>
                    <a:pt x="212" y="1"/>
                  </a:cubicBezTo>
                  <a:close/>
                  <a:moveTo>
                    <a:pt x="1306" y="374"/>
                  </a:moveTo>
                  <a:cubicBezTo>
                    <a:pt x="3861" y="1545"/>
                    <a:pt x="6396" y="2737"/>
                    <a:pt x="8942" y="3907"/>
                  </a:cubicBezTo>
                  <a:cubicBezTo>
                    <a:pt x="8609" y="3014"/>
                    <a:pt x="8335" y="2109"/>
                    <a:pt x="8109" y="1168"/>
                  </a:cubicBezTo>
                  <a:cubicBezTo>
                    <a:pt x="8085" y="1037"/>
                    <a:pt x="8073" y="632"/>
                    <a:pt x="7954" y="549"/>
                  </a:cubicBezTo>
                  <a:cubicBezTo>
                    <a:pt x="7927" y="527"/>
                    <a:pt x="7893" y="519"/>
                    <a:pt x="7854" y="519"/>
                  </a:cubicBezTo>
                  <a:cubicBezTo>
                    <a:pt x="7723" y="519"/>
                    <a:pt x="7546" y="619"/>
                    <a:pt x="7454" y="656"/>
                  </a:cubicBezTo>
                  <a:cubicBezTo>
                    <a:pt x="7025" y="787"/>
                    <a:pt x="6585" y="859"/>
                    <a:pt x="6133" y="894"/>
                  </a:cubicBezTo>
                  <a:cubicBezTo>
                    <a:pt x="5955" y="903"/>
                    <a:pt x="5777" y="907"/>
                    <a:pt x="5598" y="907"/>
                  </a:cubicBezTo>
                  <a:cubicBezTo>
                    <a:pt x="5273" y="907"/>
                    <a:pt x="4948" y="894"/>
                    <a:pt x="4632" y="871"/>
                  </a:cubicBezTo>
                  <a:cubicBezTo>
                    <a:pt x="3518" y="802"/>
                    <a:pt x="2403" y="631"/>
                    <a:pt x="1306" y="37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33"/>
            <p:cNvSpPr/>
            <p:nvPr/>
          </p:nvSpPr>
          <p:spPr>
            <a:xfrm>
              <a:off x="3199800" y="3490150"/>
              <a:ext cx="117600" cy="410175"/>
            </a:xfrm>
            <a:custGeom>
              <a:avLst/>
              <a:gdLst/>
              <a:ahLst/>
              <a:cxnLst/>
              <a:rect l="l" t="t" r="r" b="b"/>
              <a:pathLst>
                <a:path w="4704" h="16407" extrusionOk="0">
                  <a:moveTo>
                    <a:pt x="4632" y="0"/>
                  </a:moveTo>
                  <a:lnTo>
                    <a:pt x="4632" y="0"/>
                  </a:lnTo>
                  <a:cubicBezTo>
                    <a:pt x="4477" y="24"/>
                    <a:pt x="4394" y="286"/>
                    <a:pt x="4334" y="405"/>
                  </a:cubicBezTo>
                  <a:cubicBezTo>
                    <a:pt x="4227" y="595"/>
                    <a:pt x="4108" y="798"/>
                    <a:pt x="4001" y="988"/>
                  </a:cubicBezTo>
                  <a:cubicBezTo>
                    <a:pt x="3786" y="1369"/>
                    <a:pt x="3572" y="1762"/>
                    <a:pt x="3346" y="2143"/>
                  </a:cubicBezTo>
                  <a:cubicBezTo>
                    <a:pt x="2917" y="2917"/>
                    <a:pt x="2477" y="3679"/>
                    <a:pt x="2036" y="4453"/>
                  </a:cubicBezTo>
                  <a:cubicBezTo>
                    <a:pt x="1822" y="4882"/>
                    <a:pt x="1584" y="5322"/>
                    <a:pt x="1322" y="5751"/>
                  </a:cubicBezTo>
                  <a:cubicBezTo>
                    <a:pt x="905" y="6477"/>
                    <a:pt x="488" y="7203"/>
                    <a:pt x="274" y="8013"/>
                  </a:cubicBezTo>
                  <a:cubicBezTo>
                    <a:pt x="12" y="8906"/>
                    <a:pt x="0" y="9870"/>
                    <a:pt x="131" y="10799"/>
                  </a:cubicBezTo>
                  <a:cubicBezTo>
                    <a:pt x="488" y="13073"/>
                    <a:pt x="1881" y="15169"/>
                    <a:pt x="3810" y="16407"/>
                  </a:cubicBezTo>
                  <a:cubicBezTo>
                    <a:pt x="1715" y="13038"/>
                    <a:pt x="1346" y="8656"/>
                    <a:pt x="2846" y="4989"/>
                  </a:cubicBezTo>
                  <a:cubicBezTo>
                    <a:pt x="3382" y="3691"/>
                    <a:pt x="4120" y="2477"/>
                    <a:pt x="4465" y="1119"/>
                  </a:cubicBezTo>
                  <a:cubicBezTo>
                    <a:pt x="4560" y="810"/>
                    <a:pt x="4703" y="334"/>
                    <a:pt x="46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33"/>
            <p:cNvSpPr/>
            <p:nvPr/>
          </p:nvSpPr>
          <p:spPr>
            <a:xfrm>
              <a:off x="2444650" y="4138975"/>
              <a:ext cx="299750" cy="152175"/>
            </a:xfrm>
            <a:custGeom>
              <a:avLst/>
              <a:gdLst/>
              <a:ahLst/>
              <a:cxnLst/>
              <a:rect l="l" t="t" r="r" b="b"/>
              <a:pathLst>
                <a:path w="11990" h="6087" extrusionOk="0">
                  <a:moveTo>
                    <a:pt x="10" y="1"/>
                  </a:moveTo>
                  <a:cubicBezTo>
                    <a:pt x="7" y="1"/>
                    <a:pt x="3" y="1"/>
                    <a:pt x="0" y="3"/>
                  </a:cubicBezTo>
                  <a:cubicBezTo>
                    <a:pt x="119" y="169"/>
                    <a:pt x="202" y="336"/>
                    <a:pt x="262" y="527"/>
                  </a:cubicBezTo>
                  <a:cubicBezTo>
                    <a:pt x="488" y="1229"/>
                    <a:pt x="417" y="2027"/>
                    <a:pt x="798" y="2682"/>
                  </a:cubicBezTo>
                  <a:cubicBezTo>
                    <a:pt x="1048" y="3098"/>
                    <a:pt x="1465" y="3396"/>
                    <a:pt x="1881" y="3658"/>
                  </a:cubicBezTo>
                  <a:cubicBezTo>
                    <a:pt x="4453" y="5240"/>
                    <a:pt x="7461" y="6087"/>
                    <a:pt x="10480" y="6087"/>
                  </a:cubicBezTo>
                  <a:cubicBezTo>
                    <a:pt x="10984" y="6087"/>
                    <a:pt x="11487" y="6063"/>
                    <a:pt x="11990" y="6015"/>
                  </a:cubicBezTo>
                  <a:cubicBezTo>
                    <a:pt x="10180" y="5801"/>
                    <a:pt x="8442" y="5063"/>
                    <a:pt x="6763" y="4337"/>
                  </a:cubicBezTo>
                  <a:cubicBezTo>
                    <a:pt x="6215" y="4098"/>
                    <a:pt x="5656" y="3848"/>
                    <a:pt x="5096" y="3610"/>
                  </a:cubicBezTo>
                  <a:cubicBezTo>
                    <a:pt x="4120" y="3146"/>
                    <a:pt x="3167" y="2658"/>
                    <a:pt x="2274" y="2039"/>
                  </a:cubicBezTo>
                  <a:cubicBezTo>
                    <a:pt x="1822" y="1741"/>
                    <a:pt x="1405" y="1420"/>
                    <a:pt x="1024" y="1062"/>
                  </a:cubicBezTo>
                  <a:cubicBezTo>
                    <a:pt x="833" y="884"/>
                    <a:pt x="655" y="693"/>
                    <a:pt x="476" y="503"/>
                  </a:cubicBezTo>
                  <a:cubicBezTo>
                    <a:pt x="396" y="423"/>
                    <a:pt x="106" y="1"/>
                    <a:pt x="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33"/>
            <p:cNvSpPr/>
            <p:nvPr/>
          </p:nvSpPr>
          <p:spPr>
            <a:xfrm>
              <a:off x="2823250" y="3913225"/>
              <a:ext cx="360200" cy="85625"/>
            </a:xfrm>
            <a:custGeom>
              <a:avLst/>
              <a:gdLst/>
              <a:ahLst/>
              <a:cxnLst/>
              <a:rect l="l" t="t" r="r" b="b"/>
              <a:pathLst>
                <a:path w="14408" h="3425" extrusionOk="0">
                  <a:moveTo>
                    <a:pt x="3" y="936"/>
                  </a:moveTo>
                  <a:cubicBezTo>
                    <a:pt x="2" y="936"/>
                    <a:pt x="1" y="936"/>
                    <a:pt x="1" y="937"/>
                  </a:cubicBezTo>
                  <a:cubicBezTo>
                    <a:pt x="1" y="937"/>
                    <a:pt x="2" y="936"/>
                    <a:pt x="3" y="936"/>
                  </a:cubicBezTo>
                  <a:close/>
                  <a:moveTo>
                    <a:pt x="1756" y="0"/>
                  </a:moveTo>
                  <a:cubicBezTo>
                    <a:pt x="1407" y="0"/>
                    <a:pt x="1087" y="49"/>
                    <a:pt x="751" y="222"/>
                  </a:cubicBezTo>
                  <a:cubicBezTo>
                    <a:pt x="597" y="317"/>
                    <a:pt x="80" y="927"/>
                    <a:pt x="3" y="936"/>
                  </a:cubicBezTo>
                  <a:lnTo>
                    <a:pt x="3" y="936"/>
                  </a:lnTo>
                  <a:cubicBezTo>
                    <a:pt x="663" y="895"/>
                    <a:pt x="1324" y="874"/>
                    <a:pt x="1985" y="874"/>
                  </a:cubicBezTo>
                  <a:cubicBezTo>
                    <a:pt x="6245" y="874"/>
                    <a:pt x="10491" y="1735"/>
                    <a:pt x="14407" y="3425"/>
                  </a:cubicBezTo>
                  <a:lnTo>
                    <a:pt x="12621" y="2401"/>
                  </a:lnTo>
                  <a:cubicBezTo>
                    <a:pt x="11133" y="1710"/>
                    <a:pt x="5930" y="579"/>
                    <a:pt x="4942" y="377"/>
                  </a:cubicBezTo>
                  <a:cubicBezTo>
                    <a:pt x="4001" y="163"/>
                    <a:pt x="2965" y="44"/>
                    <a:pt x="2013" y="8"/>
                  </a:cubicBezTo>
                  <a:cubicBezTo>
                    <a:pt x="1925" y="3"/>
                    <a:pt x="1840" y="0"/>
                    <a:pt x="17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33"/>
            <p:cNvSpPr/>
            <p:nvPr/>
          </p:nvSpPr>
          <p:spPr>
            <a:xfrm>
              <a:off x="2843800" y="3789575"/>
              <a:ext cx="119975" cy="46550"/>
            </a:xfrm>
            <a:custGeom>
              <a:avLst/>
              <a:gdLst/>
              <a:ahLst/>
              <a:cxnLst/>
              <a:rect l="l" t="t" r="r" b="b"/>
              <a:pathLst>
                <a:path w="4799" h="1862" extrusionOk="0">
                  <a:moveTo>
                    <a:pt x="4799" y="1"/>
                  </a:moveTo>
                  <a:cubicBezTo>
                    <a:pt x="3727" y="644"/>
                    <a:pt x="2477" y="989"/>
                    <a:pt x="1227" y="989"/>
                  </a:cubicBezTo>
                  <a:cubicBezTo>
                    <a:pt x="1012" y="989"/>
                    <a:pt x="786" y="977"/>
                    <a:pt x="596" y="870"/>
                  </a:cubicBezTo>
                  <a:cubicBezTo>
                    <a:pt x="500" y="822"/>
                    <a:pt x="417" y="739"/>
                    <a:pt x="369" y="644"/>
                  </a:cubicBezTo>
                  <a:cubicBezTo>
                    <a:pt x="344" y="610"/>
                    <a:pt x="307" y="510"/>
                    <a:pt x="287" y="510"/>
                  </a:cubicBezTo>
                  <a:cubicBezTo>
                    <a:pt x="279" y="510"/>
                    <a:pt x="274" y="527"/>
                    <a:pt x="274" y="572"/>
                  </a:cubicBezTo>
                  <a:cubicBezTo>
                    <a:pt x="274" y="680"/>
                    <a:pt x="262" y="799"/>
                    <a:pt x="250" y="894"/>
                  </a:cubicBezTo>
                  <a:cubicBezTo>
                    <a:pt x="215" y="1108"/>
                    <a:pt x="143" y="1322"/>
                    <a:pt x="36" y="1513"/>
                  </a:cubicBezTo>
                  <a:cubicBezTo>
                    <a:pt x="24" y="1537"/>
                    <a:pt x="0" y="1596"/>
                    <a:pt x="0" y="1644"/>
                  </a:cubicBezTo>
                  <a:cubicBezTo>
                    <a:pt x="0" y="1787"/>
                    <a:pt x="179" y="1834"/>
                    <a:pt x="310" y="1846"/>
                  </a:cubicBezTo>
                  <a:cubicBezTo>
                    <a:pt x="443" y="1857"/>
                    <a:pt x="576" y="1862"/>
                    <a:pt x="709" y="1862"/>
                  </a:cubicBezTo>
                  <a:cubicBezTo>
                    <a:pt x="2247" y="1862"/>
                    <a:pt x="3790" y="1173"/>
                    <a:pt x="4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6" name="Google Shape;1866;p37"/>
          <p:cNvSpPr txBox="1">
            <a:spLocks noGrp="1"/>
          </p:cNvSpPr>
          <p:nvPr>
            <p:ph type="title"/>
          </p:nvPr>
        </p:nvSpPr>
        <p:spPr>
          <a:xfrm>
            <a:off x="849125" y="1567050"/>
            <a:ext cx="3706200" cy="100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¿Dónde se encuentra Dios?</a:t>
            </a:r>
            <a:endParaRPr dirty="0"/>
          </a:p>
        </p:txBody>
      </p:sp>
      <p:sp>
        <p:nvSpPr>
          <p:cNvPr id="1867" name="Google Shape;1867;p37"/>
          <p:cNvSpPr txBox="1">
            <a:spLocks noGrp="1"/>
          </p:cNvSpPr>
          <p:nvPr>
            <p:ph type="subTitle" idx="1"/>
          </p:nvPr>
        </p:nvSpPr>
        <p:spPr>
          <a:xfrm>
            <a:off x="849125" y="2571750"/>
            <a:ext cx="3706200" cy="10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Dios esta en cada uno, reflejado en el Espiritu Santo.</a:t>
            </a:r>
            <a:endParaRPr dirty="0"/>
          </a:p>
        </p:txBody>
      </p:sp>
      <p:pic>
        <p:nvPicPr>
          <p:cNvPr id="1868" name="Google Shape;1868;p37"/>
          <p:cNvPicPr preferRelativeResize="0"/>
          <p:nvPr/>
        </p:nvPicPr>
        <p:blipFill rotWithShape="1">
          <a:blip r:embed="rId3">
            <a:alphaModFix/>
          </a:blip>
          <a:srcRect l="5944" r="11143"/>
          <a:stretch/>
        </p:blipFill>
        <p:spPr>
          <a:xfrm>
            <a:off x="4899600" y="1152354"/>
            <a:ext cx="3531300" cy="2838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n Canonical Gospels Thesis by Slidesgo">
  <a:themeElements>
    <a:clrScheme name="Simple Light">
      <a:dk1>
        <a:srgbClr val="DFC99B"/>
      </a:dk1>
      <a:lt1>
        <a:srgbClr val="E9DDCA"/>
      </a:lt1>
      <a:dk2>
        <a:srgbClr val="786C5D"/>
      </a:dk2>
      <a:lt2>
        <a:srgbClr val="A97352"/>
      </a:lt2>
      <a:accent1>
        <a:srgbClr val="545F41"/>
      </a:accent1>
      <a:accent2>
        <a:srgbClr val="B3A624"/>
      </a:accent2>
      <a:accent3>
        <a:srgbClr val="DCB576"/>
      </a:accent3>
      <a:accent4>
        <a:srgbClr val="953D26"/>
      </a:accent4>
      <a:accent5>
        <a:srgbClr val="6B3C13"/>
      </a:accent5>
      <a:accent6>
        <a:srgbClr val="FFF4E6"/>
      </a:accent6>
      <a:hlink>
        <a:srgbClr val="786C5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85</Words>
  <Application>Microsoft Office PowerPoint</Application>
  <PresentationFormat>Presentación en pantalla (16:9)</PresentationFormat>
  <Paragraphs>11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Quintessential</vt:lpstr>
      <vt:lpstr>Open Sans</vt:lpstr>
      <vt:lpstr>Arial</vt:lpstr>
      <vt:lpstr>Non Canonical Gospels Thesis by Slidesgo</vt:lpstr>
      <vt:lpstr>Dios en cada uno de nosotros</vt:lpstr>
      <vt:lpstr>¿Dios está ahí?</vt:lpstr>
      <vt:lpstr>Pone a prueba</vt:lpstr>
      <vt:lpstr>—Jesús de Nazaret</vt:lpstr>
      <vt:lpstr>¿Dónde se encuentra Dios?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Dios en cada uno de nosotros</dc:title>
  <dc:creator>VICKY</dc:creator>
  <cp:lastModifiedBy>Vicky Agüero</cp:lastModifiedBy>
  <cp:revision>5</cp:revision>
  <dcterms:modified xsi:type="dcterms:W3CDTF">2023-05-15T23:15:18Z</dcterms:modified>
</cp:coreProperties>
</file>