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206" autoAdjust="0"/>
    <p:restoredTop sz="94660"/>
  </p:normalViewPr>
  <p:slideViewPr>
    <p:cSldViewPr>
      <p:cViewPr varScale="1">
        <p:scale>
          <a:sx n="54" d="100"/>
          <a:sy n="54" d="100"/>
        </p:scale>
        <p:origin x="-125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F3387-D7D4-479F-A065-8593DF92EB8E}" type="datetimeFigureOut">
              <a:rPr lang="es-PE" smtClean="0"/>
              <a:t>26/05/2021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BA880-55F5-4059-806A-B419E9D5142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282770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F3387-D7D4-479F-A065-8593DF92EB8E}" type="datetimeFigureOut">
              <a:rPr lang="es-PE" smtClean="0"/>
              <a:t>26/05/2021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BA880-55F5-4059-806A-B419E9D5142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914629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F3387-D7D4-479F-A065-8593DF92EB8E}" type="datetimeFigureOut">
              <a:rPr lang="es-PE" smtClean="0"/>
              <a:t>26/05/2021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BA880-55F5-4059-806A-B419E9D5142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82505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F3387-D7D4-479F-A065-8593DF92EB8E}" type="datetimeFigureOut">
              <a:rPr lang="es-PE" smtClean="0"/>
              <a:t>26/05/2021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BA880-55F5-4059-806A-B419E9D5142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85039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F3387-D7D4-479F-A065-8593DF92EB8E}" type="datetimeFigureOut">
              <a:rPr lang="es-PE" smtClean="0"/>
              <a:t>26/05/2021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BA880-55F5-4059-806A-B419E9D5142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4185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F3387-D7D4-479F-A065-8593DF92EB8E}" type="datetimeFigureOut">
              <a:rPr lang="es-PE" smtClean="0"/>
              <a:t>26/05/2021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BA880-55F5-4059-806A-B419E9D5142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10041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F3387-D7D4-479F-A065-8593DF92EB8E}" type="datetimeFigureOut">
              <a:rPr lang="es-PE" smtClean="0"/>
              <a:t>26/05/2021</a:t>
            </a:fld>
            <a:endParaRPr lang="es-P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BA880-55F5-4059-806A-B419E9D5142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74860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F3387-D7D4-479F-A065-8593DF92EB8E}" type="datetimeFigureOut">
              <a:rPr lang="es-PE" smtClean="0"/>
              <a:t>26/05/2021</a:t>
            </a:fld>
            <a:endParaRPr lang="es-P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BA880-55F5-4059-806A-B419E9D5142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16426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F3387-D7D4-479F-A065-8593DF92EB8E}" type="datetimeFigureOut">
              <a:rPr lang="es-PE" smtClean="0"/>
              <a:t>26/05/2021</a:t>
            </a:fld>
            <a:endParaRPr lang="es-P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BA880-55F5-4059-806A-B419E9D5142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402087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F3387-D7D4-479F-A065-8593DF92EB8E}" type="datetimeFigureOut">
              <a:rPr lang="es-PE" smtClean="0"/>
              <a:t>26/05/2021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BA880-55F5-4059-806A-B419E9D5142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716053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F3387-D7D4-479F-A065-8593DF92EB8E}" type="datetimeFigureOut">
              <a:rPr lang="es-PE" smtClean="0"/>
              <a:t>26/05/2021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BA880-55F5-4059-806A-B419E9D5142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11624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EF3387-D7D4-479F-A065-8593DF92EB8E}" type="datetimeFigureOut">
              <a:rPr lang="es-PE" smtClean="0"/>
              <a:t>26/05/2021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BA880-55F5-4059-806A-B419E9D5142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064399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2340741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2994620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608512"/>
          </a:xfrm>
        </p:spPr>
        <p:txBody>
          <a:bodyPr>
            <a:normAutofit fontScale="92500"/>
          </a:bodyPr>
          <a:lstStyle/>
          <a:p>
            <a:pPr marL="457200" lvl="1" indent="0">
              <a:buNone/>
            </a:pPr>
            <a:r>
              <a:rPr lang="es-PE" dirty="0" smtClean="0"/>
              <a:t>Fortalezas:                                               Debilidades:                                  </a:t>
            </a:r>
          </a:p>
          <a:p>
            <a:pPr marL="457200" lvl="1" indent="0">
              <a:buNone/>
            </a:pPr>
            <a:r>
              <a:rPr lang="es-PE" dirty="0" smtClean="0"/>
              <a:t>-Enérgico                                                  -Variable</a:t>
            </a:r>
          </a:p>
          <a:p>
            <a:pPr marL="457200" lvl="1" indent="0">
              <a:buNone/>
            </a:pPr>
            <a:r>
              <a:rPr lang="es-PE" dirty="0" smtClean="0"/>
              <a:t>-Practico                                                    -Critico</a:t>
            </a:r>
          </a:p>
          <a:p>
            <a:pPr marL="457200" lvl="1" indent="0">
              <a:buNone/>
            </a:pPr>
            <a:r>
              <a:rPr lang="es-PE" dirty="0" smtClean="0"/>
              <a:t>-Líder                                                          -Negativo                                   </a:t>
            </a:r>
          </a:p>
          <a:p>
            <a:pPr marL="457200" lvl="1" indent="0">
              <a:buNone/>
            </a:pPr>
            <a:r>
              <a:rPr lang="es-PE" dirty="0" smtClean="0"/>
              <a:t>-Atento                                                       -Vengativo</a:t>
            </a:r>
          </a:p>
          <a:p>
            <a:pPr marL="457200" lvl="1" indent="0">
              <a:buNone/>
            </a:pPr>
            <a:r>
              <a:rPr lang="es-PE" dirty="0" smtClean="0"/>
              <a:t>-Cálido                                                         -Egoísta                                      </a:t>
            </a:r>
          </a:p>
          <a:p>
            <a:pPr marL="457200" lvl="1" indent="0">
              <a:buNone/>
            </a:pPr>
            <a:r>
              <a:rPr lang="es-PE" dirty="0" smtClean="0"/>
              <a:t>-Objetivo                                                      -Desconfiado                                            </a:t>
            </a:r>
          </a:p>
          <a:p>
            <a:pPr marL="457200" lvl="1" indent="0">
              <a:buNone/>
            </a:pPr>
            <a:r>
              <a:rPr lang="es-PE" dirty="0" smtClean="0"/>
              <a:t>-Confiable                                                     -Insensible</a:t>
            </a:r>
          </a:p>
          <a:p>
            <a:pPr marL="457200" lvl="1" indent="0">
              <a:buNone/>
            </a:pPr>
            <a:r>
              <a:rPr lang="es-PE" dirty="0" smtClean="0"/>
              <a:t>-Sentido del humor                                     -Impulsivo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732215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62068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s-PE" dirty="0" smtClean="0"/>
              <a:t>Temperamento:</a:t>
            </a:r>
          </a:p>
          <a:p>
            <a:pPr marL="0" indent="0">
              <a:buNone/>
            </a:pPr>
            <a:r>
              <a:rPr lang="es-PE" dirty="0" smtClean="0"/>
              <a:t>Tengo un temperamento fuerte y no me dejo dominar por nadie.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9292933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59766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PE" dirty="0" smtClean="0"/>
              <a:t>El tipo de temperatura que mas me define es el fuerte porque yo nunca me dejo dominar por nadie. </a:t>
            </a:r>
          </a:p>
          <a:p>
            <a:pPr marL="0" indent="0">
              <a:buNone/>
            </a:pPr>
            <a:endParaRPr lang="es-PE" dirty="0" smtClean="0"/>
          </a:p>
          <a:p>
            <a:pPr marL="0" indent="0">
              <a:buNone/>
            </a:pPr>
            <a:r>
              <a:rPr lang="es-PE" dirty="0" smtClean="0"/>
              <a:t>Mi manera de ser es autentico porque soy yo mismo y soy extrovertido.</a:t>
            </a:r>
          </a:p>
          <a:p>
            <a:pPr marL="0" indent="0">
              <a:buNone/>
            </a:pPr>
            <a:endParaRPr lang="es-PE" dirty="0" smtClean="0"/>
          </a:p>
          <a:p>
            <a:pPr marL="0" indent="0">
              <a:buNone/>
            </a:pPr>
            <a:r>
              <a:rPr lang="es-PE" dirty="0" smtClean="0"/>
              <a:t>Comentario: Me gusta ser todo esto porque me junto mucho con amigos soy muy social y nunca me dejo manipular por nadie.</a:t>
            </a:r>
          </a:p>
          <a:p>
            <a:pPr marL="0" indent="0">
              <a:buNone/>
            </a:pP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301484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5904656"/>
          </a:xfrm>
        </p:spPr>
        <p:txBody>
          <a:bodyPr/>
          <a:lstStyle/>
          <a:p>
            <a:pPr marL="0" indent="0">
              <a:buNone/>
            </a:pPr>
            <a:r>
              <a:rPr lang="es-PE" dirty="0" smtClean="0"/>
              <a:t>Las tecnologías que uso con frecuencia son el celular y la laptop</a:t>
            </a:r>
          </a:p>
          <a:p>
            <a:pPr marL="0" indent="0">
              <a:buNone/>
            </a:pPr>
            <a:endParaRPr lang="es-PE" dirty="0" smtClean="0"/>
          </a:p>
          <a:p>
            <a:pPr marL="0" indent="0">
              <a:buNone/>
            </a:pPr>
            <a:r>
              <a:rPr lang="es-PE" dirty="0" smtClean="0"/>
              <a:t>Si afectan mi forma de ser </a:t>
            </a:r>
          </a:p>
          <a:p>
            <a:pPr marL="0" indent="0">
              <a:buNone/>
            </a:pPr>
            <a:endParaRPr lang="es-PE" dirty="0" smtClean="0"/>
          </a:p>
          <a:p>
            <a:pPr marL="0" indent="0">
              <a:buNone/>
            </a:pPr>
            <a:r>
              <a:rPr lang="es-PE" dirty="0" smtClean="0"/>
              <a:t>Y si estuviera una semana sin tecnología estaría súper aburrido porque no me hablaría con mis amigos que el algo de las cosas que mas me gustan hacer</a:t>
            </a:r>
          </a:p>
        </p:txBody>
      </p:sp>
    </p:spTree>
    <p:extLst>
      <p:ext uri="{BB962C8B-B14F-4D97-AF65-F5344CB8AC3E}">
        <p14:creationId xmlns:p14="http://schemas.microsoft.com/office/powerpoint/2010/main" val="36255808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156</Words>
  <Application>Microsoft Office PowerPoint</Application>
  <PresentationFormat>Presentación en pantalla (4:3)</PresentationFormat>
  <Paragraphs>21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TOSHIBA</dc:creator>
  <cp:lastModifiedBy>TOSHIBA</cp:lastModifiedBy>
  <cp:revision>2</cp:revision>
  <dcterms:created xsi:type="dcterms:W3CDTF">2021-05-26T22:27:49Z</dcterms:created>
  <dcterms:modified xsi:type="dcterms:W3CDTF">2021-05-26T22:45:46Z</dcterms:modified>
</cp:coreProperties>
</file>