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photoAlbum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7033C-2E21-427B-8087-EFBD8D658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49CBBB-1EBF-42E9-ACE5-027C03DF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33EE1C-EAB7-4A8E-A216-EDEBB5CD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7C50D9-36AE-41A9-9168-8FBDB402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E51FC3-4F4A-418C-8340-9C6A7CAB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96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2F691-1759-4A68-91BB-B771FEF4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766458-4822-463D-BC7A-D45C0D4C8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30929F-F66D-46E6-AC28-92778963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D72F15-244B-47C0-BB7D-C1C95F21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565F17-FA00-46A0-8426-97E914D1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727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89658E-FDD2-4EF3-AEF4-0E0DB251A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9F215D-95E4-466D-A0CF-ECD9CD2FB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B0E39A-33E5-4C65-913E-32C3FA99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2803F1-D418-4A1D-A0EA-15C9519A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FBB999-7EF1-4A73-A2AF-F0E60E10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70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DAC22-9C62-49C8-9F50-76AFEA49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BB5F6-ED4C-4D77-8D81-BCCA8E558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3C1724-2E95-4A37-841E-B7B9CCD4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B430E-C15F-42C6-BAF3-2BBBAC5C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2DEE7F-7C1D-447C-B4CF-BA1093CF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671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A8099-E689-446A-9316-391AC7E8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35B11E-16C2-4F5E-9281-56165BB1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BBAB3E-7F86-48A0-BC24-A65D3697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5202F5-E2FE-4B15-93EC-E525665A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0D82A3-67F6-45D6-9249-8A10DD01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107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AC484-4B98-4396-B90F-4016CD7F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8F8BCB-EB5F-4AC0-A7D6-537FF69A7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DE2C20-2480-472F-AB7E-111403BB3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F3D819-8EC7-4D61-B2A0-0B580347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C684FC-C483-4821-8E0A-3D3388A4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117707-3184-476C-B1B2-DDC22064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009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CED88-84C4-4177-B3E5-A5E7360C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C25A9-8D7E-496C-A565-CB3209AD2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4029C8-9085-4F71-A986-CEBE16067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F5D232-4EF8-4999-8914-C108ED2D0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96C30B-738C-47B9-9082-52FCAAEAC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B064BA-FB80-4706-A77D-58D3A2B7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6B964E-ACB7-4BDB-8E39-8A9889BA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EB870A-AE5F-4D61-8C7C-747FBB98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456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0AD73-6B6F-4773-BC88-149FF878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E97119-53E7-4F57-BFFA-0387D707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64B689-0BF1-424C-A2C2-73EC39A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962D39-A472-4668-BA7D-A76EB7C0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3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ACB682-8736-42A9-9B39-7BDD0EF5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C8777E-DEEF-4824-BE29-050CC815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4C6FEE-C240-4011-A2F5-90B32E8C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167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02F81-99B6-463B-8ACA-0D25298D6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6423A8-71CE-45B6-81A7-B44DF9459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94E070-2EFF-4274-8B30-72C56CD44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A18853-0AC2-4051-9FF8-BFDDD0BF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69255-2B41-4884-957B-071C5E5E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AADDBF-869C-4FAF-B630-5B61A94B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145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C19ED-4088-4960-93E9-B782CE79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7D7284-C31D-4D4F-826C-06565AF01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D93C32-CC5F-4722-A1E6-FF0F0F2FA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BB0BBE-CBF7-414D-B256-A943188B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B507F4-AF23-464A-B6AE-F64C2C1C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3441AB-6743-42E8-987D-DEFC80E9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8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C28DA0-D0DC-440F-AD99-141CD185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7CD38B-4ED5-4443-B414-90003B740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8FCACD-E503-446C-B2B6-F76124990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7E21-CC61-4038-8318-D4F1B2890437}" type="datetimeFigureOut">
              <a:rPr lang="es-PE" smtClean="0"/>
              <a:t>19/11/2021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5EA523-AF41-4C41-B66A-BD5F0ACFB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26140-9BB9-43F7-BC12-11B5A8B7E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364BC-3D94-409C-B574-61DD31F027C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5261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B0A36-78C0-4366-B752-1B6D2EAD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835275"/>
          </a:xfrm>
        </p:spPr>
        <p:txBody>
          <a:bodyPr/>
          <a:lstStyle/>
          <a:p>
            <a:r>
              <a:rPr lang="es-PE" dirty="0"/>
              <a:t>Álbum de fotografías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F462D6-B566-4E30-9B8C-4B9D60470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2541921"/>
          </a:xfrm>
        </p:spPr>
        <p:txBody>
          <a:bodyPr/>
          <a:lstStyle/>
          <a:p>
            <a:r>
              <a:rPr lang="es-PE" dirty="0"/>
              <a:t>por Karen V.E</a:t>
            </a:r>
          </a:p>
        </p:txBody>
      </p:sp>
      <p:pic>
        <p:nvPicPr>
          <p:cNvPr id="4" name="tema-de-un-lugar-de-verano-.-percy-faith (1)">
            <a:hlinkClick r:id="" action="ppaction://media"/>
            <a:extLst>
              <a:ext uri="{FF2B5EF4-FFF2-40B4-BE49-F238E27FC236}">
                <a16:creationId xmlns:a16="http://schemas.microsoft.com/office/drawing/2014/main" id="{DFC832E1-0DBD-4361-B0C6-7A33E06597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53387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5453" y="729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67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809F0596-4991-478A-8FA2-9ED6345BA9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2F1B6BDB-9638-4643-8E62-B66BBE32F8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0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1BAA6630-4D77-41C9-9970-409D12B0A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  <p:pic>
        <p:nvPicPr>
          <p:cNvPr id="4" name="tema-de-un-lugar-de-verano-.-percy-faith (1)">
            <a:hlinkClick r:id="" action="ppaction://media"/>
            <a:extLst>
              <a:ext uri="{FF2B5EF4-FFF2-40B4-BE49-F238E27FC236}">
                <a16:creationId xmlns:a16="http://schemas.microsoft.com/office/drawing/2014/main" id="{3913EE6B-41E2-4783-A4D7-162A69559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53387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5453" y="729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04D18C1-62AB-4791-A379-4EEDD8EF7A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" y="0"/>
            <a:ext cx="11960225" cy="6858000"/>
          </a:xfrm>
          <a:prstGeom prst="rect">
            <a:avLst/>
          </a:prstGeom>
        </p:spPr>
      </p:pic>
      <p:pic>
        <p:nvPicPr>
          <p:cNvPr id="4" name="tema-de-un-lugar-de-verano-.-percy-faith (1)">
            <a:hlinkClick r:id="" action="ppaction://media"/>
            <a:extLst>
              <a:ext uri="{FF2B5EF4-FFF2-40B4-BE49-F238E27FC236}">
                <a16:creationId xmlns:a16="http://schemas.microsoft.com/office/drawing/2014/main" id="{A1304D35-2A96-42C2-8B78-0A5DB2ED51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53387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5453" y="729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15F79A2-696C-4A16-9887-EC2070FD96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  <p:pic>
        <p:nvPicPr>
          <p:cNvPr id="4" name="tema-de-un-lugar-de-verano-.-percy-faith (1)">
            <a:hlinkClick r:id="" action="ppaction://media"/>
            <a:extLst>
              <a:ext uri="{FF2B5EF4-FFF2-40B4-BE49-F238E27FC236}">
                <a16:creationId xmlns:a16="http://schemas.microsoft.com/office/drawing/2014/main" id="{FE61B0BF-5E6D-469E-B5B4-9A6370AD2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53387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5453" y="729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6CE340BE-4BB6-4A15-8FDB-CCD72DFFF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4" name="tema-de-un-lugar-de-verano-.-percy-faith (1)">
            <a:hlinkClick r:id="" action="ppaction://media"/>
            <a:extLst>
              <a:ext uri="{FF2B5EF4-FFF2-40B4-BE49-F238E27FC236}">
                <a16:creationId xmlns:a16="http://schemas.microsoft.com/office/drawing/2014/main" id="{AF5DD6CB-5941-4EF7-B497-7E65E4767A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53387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5453" y="729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A8C9436-84B4-4B51-8CEF-B1033A868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  <p:pic>
        <p:nvPicPr>
          <p:cNvPr id="4" name="tema-de-un-lugar-de-verano-.-percy-faith (1)">
            <a:hlinkClick r:id="" action="ppaction://media"/>
            <a:extLst>
              <a:ext uri="{FF2B5EF4-FFF2-40B4-BE49-F238E27FC236}">
                <a16:creationId xmlns:a16="http://schemas.microsoft.com/office/drawing/2014/main" id="{956BF9D3-3D06-4DD0-91A7-CAAAD006A5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53387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5453" y="729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2A65BE3A-9AC5-4A5C-8317-6C85654D46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  <p:pic>
        <p:nvPicPr>
          <p:cNvPr id="4" name="tema-de-un-lugar-de-verano-.-percy-faith (1)">
            <a:hlinkClick r:id="" action="ppaction://media"/>
            <a:extLst>
              <a:ext uri="{FF2B5EF4-FFF2-40B4-BE49-F238E27FC236}">
                <a16:creationId xmlns:a16="http://schemas.microsoft.com/office/drawing/2014/main" id="{BF3DDBA9-2072-4B07-BC06-1D24F9F5B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53387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5453" y="729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182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3D1CF599-CD84-4B68-A5AA-9CB963C074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1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5A6B9CA1-3F34-43E1-9154-9492A4EC1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42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Panorámica</PresentationFormat>
  <Paragraphs>2</Paragraphs>
  <Slides>11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Álbum de fotografías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</dc:title>
  <dc:creator>Karen V.E</dc:creator>
  <cp:lastModifiedBy>Karen V.E</cp:lastModifiedBy>
  <cp:revision>4</cp:revision>
  <dcterms:created xsi:type="dcterms:W3CDTF">2021-11-19T16:26:41Z</dcterms:created>
  <dcterms:modified xsi:type="dcterms:W3CDTF">2021-11-19T18:25:09Z</dcterms:modified>
</cp:coreProperties>
</file>