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260" r:id="rId6"/>
    <p:sldId id="261" r:id="rId7"/>
    <p:sldId id="263" r:id="rId8"/>
    <p:sldId id="312" r:id="rId9"/>
    <p:sldId id="277" r:id="rId10"/>
    <p:sldId id="268" r:id="rId11"/>
  </p:sldIdLst>
  <p:sldSz cx="9144000" cy="5143500"/>
  <p:notesSz cx="6858000" cy="9144000"/>
  <p:embeddedFontLst>
    <p:embeddedFont>
      <p:font typeface="Calistoga"/>
      <p:regular r:id="rId16"/>
    </p:embeddedFont>
    <p:embeddedFont>
      <p:font typeface="Open Sans"/>
      <p:regular r:id="rId17"/>
    </p:embeddedFont>
    <p:embeddedFont>
      <p:font typeface="PT Sans" panose="020B0503020203020204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17T20:37:43.072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:notes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g99f2f57a71_0_18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1" name="Google Shape;801;g99f2f57a71_0_18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bd6c00e730_0_8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bd6c00e730_0_8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g99f2f57a71_0_20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6" name="Google Shape;896;g99f2f57a71_0_20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gbd6c00e730_0_20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6" name="Google Shape;996;gbd6c00e730_0_20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gbd6c00e730_0_20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6" name="Google Shape;996;gbd6c00e730_0_20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66" name="Shape 1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Google Shape;1867;gcb657d63ea_0_61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8" name="Google Shape;1868;gcb657d63ea_0_6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gfb3435a2d4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0" name="Google Shape;1300;gfb3435a2d4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4" Type="http://schemas.openxmlformats.org/officeDocument/2006/relationships/hyperlink" Target="http://bit.ly/2TtBDfr" TargetMode="External"/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1374600" y="2869025"/>
            <a:ext cx="63948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type="subTitle" idx="1"/>
          </p:nvPr>
        </p:nvSpPr>
        <p:spPr>
          <a:xfrm>
            <a:off x="2307550" y="4280700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grpSp>
        <p:nvGrpSpPr>
          <p:cNvPr id="11" name="Google Shape;11;p2"/>
          <p:cNvGrpSpPr/>
          <p:nvPr/>
        </p:nvGrpSpPr>
        <p:grpSpPr>
          <a:xfrm>
            <a:off x="-587238" y="-280271"/>
            <a:ext cx="2748660" cy="2935225"/>
            <a:chOff x="-587238" y="-280271"/>
            <a:chExt cx="2748660" cy="2935225"/>
          </a:xfrm>
        </p:grpSpPr>
        <p:sp>
          <p:nvSpPr>
            <p:cNvPr id="12" name="Google Shape;12;p2"/>
            <p:cNvSpPr/>
            <p:nvPr/>
          </p:nvSpPr>
          <p:spPr>
            <a:xfrm rot="8544030" flipH="1">
              <a:off x="-331481" y="997119"/>
              <a:ext cx="1485885" cy="1344141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" name="Google Shape;13;p2"/>
            <p:cNvSpPr/>
            <p:nvPr/>
          </p:nvSpPr>
          <p:spPr>
            <a:xfrm rot="4811677">
              <a:off x="-68162" y="-98680"/>
              <a:ext cx="2089421" cy="2043769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7078784" y="-287175"/>
            <a:ext cx="2734092" cy="2567808"/>
            <a:chOff x="7078784" y="-287175"/>
            <a:chExt cx="2734092" cy="2567808"/>
          </a:xfrm>
        </p:grpSpPr>
        <p:sp>
          <p:nvSpPr>
            <p:cNvPr id="15" name="Google Shape;15;p2"/>
            <p:cNvSpPr/>
            <p:nvPr/>
          </p:nvSpPr>
          <p:spPr>
            <a:xfrm rot="-5286383" flipH="1">
              <a:off x="7028803" y="-187959"/>
              <a:ext cx="1590740" cy="1439000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" name="Google Shape;16;p2"/>
            <p:cNvSpPr/>
            <p:nvPr/>
          </p:nvSpPr>
          <p:spPr>
            <a:xfrm rot="-10074318">
              <a:off x="7465503" y="-25102"/>
              <a:ext cx="2150831" cy="2103757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 hasCustomPrompt="1"/>
          </p:nvPr>
        </p:nvSpPr>
        <p:spPr>
          <a:xfrm>
            <a:off x="1284000" y="1630463"/>
            <a:ext cx="6576000" cy="17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/>
          <p:nvPr>
            <p:ph type="subTitle" idx="1"/>
          </p:nvPr>
        </p:nvSpPr>
        <p:spPr>
          <a:xfrm>
            <a:off x="1677150" y="3487675"/>
            <a:ext cx="57897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4" name="Google Shape;74;p11"/>
          <p:cNvSpPr/>
          <p:nvPr/>
        </p:nvSpPr>
        <p:spPr>
          <a:xfrm rot="-3279024">
            <a:off x="7544261" y="3314756"/>
            <a:ext cx="2472364" cy="207163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75;p11"/>
          <p:cNvSpPr/>
          <p:nvPr/>
        </p:nvSpPr>
        <p:spPr>
          <a:xfrm rot="-7443731" flipH="1">
            <a:off x="-304112" y="-480147"/>
            <a:ext cx="3263921" cy="285537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solidFill>
          <a:srgbClr val="FFFFFF"/>
        </a:solidFill>
        <a:effectLst/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 rot="3915297">
            <a:off x="6888905" y="2383339"/>
            <a:ext cx="2965093" cy="4651418"/>
          </a:xfrm>
          <a:custGeom>
            <a:avLst/>
            <a:gdLst/>
            <a:ahLst/>
            <a:cxnLst/>
            <a:rect l="l" t="t" r="r" b="b"/>
            <a:pathLst>
              <a:path w="16390" h="22488" extrusionOk="0">
                <a:moveTo>
                  <a:pt x="10747" y="0"/>
                </a:moveTo>
                <a:cubicBezTo>
                  <a:pt x="10286" y="0"/>
                  <a:pt x="9779" y="40"/>
                  <a:pt x="9221" y="126"/>
                </a:cubicBezTo>
                <a:cubicBezTo>
                  <a:pt x="5698" y="611"/>
                  <a:pt x="5166" y="1730"/>
                  <a:pt x="5166" y="1730"/>
                </a:cubicBezTo>
                <a:cubicBezTo>
                  <a:pt x="5166" y="1730"/>
                  <a:pt x="3851" y="3271"/>
                  <a:pt x="3171" y="4784"/>
                </a:cubicBezTo>
                <a:cubicBezTo>
                  <a:pt x="2490" y="6298"/>
                  <a:pt x="0" y="13831"/>
                  <a:pt x="55" y="15118"/>
                </a:cubicBezTo>
                <a:cubicBezTo>
                  <a:pt x="109" y="16406"/>
                  <a:pt x="984" y="22335"/>
                  <a:pt x="5941" y="22481"/>
                </a:cubicBezTo>
                <a:cubicBezTo>
                  <a:pt x="6096" y="22485"/>
                  <a:pt x="6251" y="22488"/>
                  <a:pt x="6405" y="22488"/>
                </a:cubicBezTo>
                <a:cubicBezTo>
                  <a:pt x="11160" y="22488"/>
                  <a:pt x="15146" y="20311"/>
                  <a:pt x="15758" y="16309"/>
                </a:cubicBezTo>
                <a:cubicBezTo>
                  <a:pt x="16390" y="12179"/>
                  <a:pt x="14980" y="9651"/>
                  <a:pt x="15175" y="6857"/>
                </a:cubicBezTo>
                <a:cubicBezTo>
                  <a:pt x="15352" y="4308"/>
                  <a:pt x="15529" y="0"/>
                  <a:pt x="107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79;p13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type="title" idx="2"/>
          </p:nvPr>
        </p:nvSpPr>
        <p:spPr>
          <a:xfrm>
            <a:off x="1213500" y="1682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1" name="Google Shape;81;p13"/>
          <p:cNvSpPr txBox="1"/>
          <p:nvPr>
            <p:ph type="subTitle" idx="1"/>
          </p:nvPr>
        </p:nvSpPr>
        <p:spPr>
          <a:xfrm>
            <a:off x="1213500" y="21931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type="title" idx="3"/>
          </p:nvPr>
        </p:nvSpPr>
        <p:spPr>
          <a:xfrm>
            <a:off x="4172482" y="1682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3" name="Google Shape;83;p13"/>
          <p:cNvSpPr txBox="1"/>
          <p:nvPr>
            <p:ph type="subTitle" idx="4"/>
          </p:nvPr>
        </p:nvSpPr>
        <p:spPr>
          <a:xfrm>
            <a:off x="4172482" y="21931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type="title" idx="5"/>
          </p:nvPr>
        </p:nvSpPr>
        <p:spPr>
          <a:xfrm>
            <a:off x="1213500" y="31162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5" name="Google Shape;85;p13"/>
          <p:cNvSpPr txBox="1"/>
          <p:nvPr>
            <p:ph type="subTitle" idx="6"/>
          </p:nvPr>
        </p:nvSpPr>
        <p:spPr>
          <a:xfrm>
            <a:off x="1213500" y="36265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type="title" idx="7"/>
          </p:nvPr>
        </p:nvSpPr>
        <p:spPr>
          <a:xfrm>
            <a:off x="4172482" y="31162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7" name="Google Shape;87;p13"/>
          <p:cNvSpPr txBox="1"/>
          <p:nvPr>
            <p:ph type="subTitle" idx="8"/>
          </p:nvPr>
        </p:nvSpPr>
        <p:spPr>
          <a:xfrm>
            <a:off x="4172482" y="36265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type="title" idx="9" hasCustomPrompt="1"/>
          </p:nvPr>
        </p:nvSpPr>
        <p:spPr>
          <a:xfrm>
            <a:off x="750750" y="1750500"/>
            <a:ext cx="425100" cy="3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89" name="Google Shape;89;p13"/>
          <p:cNvSpPr txBox="1"/>
          <p:nvPr>
            <p:ph type="title" idx="13" hasCustomPrompt="1"/>
          </p:nvPr>
        </p:nvSpPr>
        <p:spPr>
          <a:xfrm>
            <a:off x="3709725" y="1750500"/>
            <a:ext cx="425100" cy="3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/>
          <p:nvPr>
            <p:ph type="title" idx="14" hasCustomPrompt="1"/>
          </p:nvPr>
        </p:nvSpPr>
        <p:spPr>
          <a:xfrm>
            <a:off x="750750" y="3183900"/>
            <a:ext cx="425100" cy="3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/>
          <p:nvPr>
            <p:ph type="title" idx="15" hasCustomPrompt="1"/>
          </p:nvPr>
        </p:nvSpPr>
        <p:spPr>
          <a:xfrm>
            <a:off x="3709725" y="3183900"/>
            <a:ext cx="425100" cy="3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62883">
            <a:off x="-137764" y="2330067"/>
            <a:ext cx="2245546" cy="2196414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94;p14"/>
          <p:cNvSpPr/>
          <p:nvPr/>
        </p:nvSpPr>
        <p:spPr>
          <a:xfrm rot="3459225" flipH="1">
            <a:off x="7055417" y="3051663"/>
            <a:ext cx="2202325" cy="199226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14"/>
          <p:cNvSpPr txBox="1"/>
          <p:nvPr>
            <p:ph type="title"/>
          </p:nvPr>
        </p:nvSpPr>
        <p:spPr>
          <a:xfrm>
            <a:off x="3118275" y="2726775"/>
            <a:ext cx="2861400" cy="102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type="subTitle" idx="1"/>
          </p:nvPr>
        </p:nvSpPr>
        <p:spPr>
          <a:xfrm>
            <a:off x="2135550" y="3674200"/>
            <a:ext cx="48729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 rot="-9643904" flipH="1">
            <a:off x="-796128" y="-1051279"/>
            <a:ext cx="3018450" cy="2640630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99;p15"/>
          <p:cNvSpPr/>
          <p:nvPr/>
        </p:nvSpPr>
        <p:spPr>
          <a:xfrm rot="-2434301">
            <a:off x="-313246" y="3784047"/>
            <a:ext cx="2472353" cy="2071604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0;p15"/>
          <p:cNvSpPr/>
          <p:nvPr/>
        </p:nvSpPr>
        <p:spPr>
          <a:xfrm rot="-3279024">
            <a:off x="7926636" y="3359831"/>
            <a:ext cx="2472364" cy="207163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1" name="Google Shape;101;p15"/>
          <p:cNvSpPr/>
          <p:nvPr/>
        </p:nvSpPr>
        <p:spPr>
          <a:xfrm rot="-6955279">
            <a:off x="7334412" y="-290861"/>
            <a:ext cx="2472356" cy="2071616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2;p15"/>
          <p:cNvSpPr txBox="1"/>
          <p:nvPr>
            <p:ph type="title"/>
          </p:nvPr>
        </p:nvSpPr>
        <p:spPr>
          <a:xfrm>
            <a:off x="2391900" y="4072188"/>
            <a:ext cx="43602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3" name="Google Shape;103;p15"/>
          <p:cNvSpPr txBox="1"/>
          <p:nvPr>
            <p:ph type="subTitle" idx="1"/>
          </p:nvPr>
        </p:nvSpPr>
        <p:spPr>
          <a:xfrm>
            <a:off x="1585050" y="2788025"/>
            <a:ext cx="59739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0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 rot="-4515977">
            <a:off x="-476903" y="3283491"/>
            <a:ext cx="3156924" cy="274752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6;p16"/>
          <p:cNvSpPr/>
          <p:nvPr/>
        </p:nvSpPr>
        <p:spPr>
          <a:xfrm rot="-5547897" flipH="1">
            <a:off x="68197" y="-506615"/>
            <a:ext cx="2321047" cy="2030588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7;p16"/>
          <p:cNvSpPr/>
          <p:nvPr/>
        </p:nvSpPr>
        <p:spPr>
          <a:xfrm rot="5941713">
            <a:off x="2657672" y="-850340"/>
            <a:ext cx="2321053" cy="193955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" name="Google Shape;108;p16"/>
          <p:cNvSpPr txBox="1"/>
          <p:nvPr>
            <p:ph type="title"/>
          </p:nvPr>
        </p:nvSpPr>
        <p:spPr>
          <a:xfrm>
            <a:off x="3873300" y="2463150"/>
            <a:ext cx="455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9" name="Google Shape;109;p16"/>
          <p:cNvSpPr txBox="1"/>
          <p:nvPr>
            <p:ph type="title" idx="2" hasCustomPrompt="1"/>
          </p:nvPr>
        </p:nvSpPr>
        <p:spPr>
          <a:xfrm>
            <a:off x="7128450" y="1417800"/>
            <a:ext cx="120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0" name="Google Shape;110;p16"/>
          <p:cNvSpPr txBox="1"/>
          <p:nvPr>
            <p:ph type="subTitle" idx="1"/>
          </p:nvPr>
        </p:nvSpPr>
        <p:spPr>
          <a:xfrm>
            <a:off x="5733000" y="3215875"/>
            <a:ext cx="26979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0_1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/>
          <p:nvPr/>
        </p:nvSpPr>
        <p:spPr>
          <a:xfrm rot="7665338">
            <a:off x="6222867" y="-93450"/>
            <a:ext cx="3156933" cy="274752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13;p17"/>
          <p:cNvSpPr/>
          <p:nvPr/>
        </p:nvSpPr>
        <p:spPr>
          <a:xfrm rot="192153">
            <a:off x="-159636" y="3547786"/>
            <a:ext cx="2472413" cy="207165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14;p17"/>
          <p:cNvSpPr txBox="1"/>
          <p:nvPr>
            <p:ph type="title"/>
          </p:nvPr>
        </p:nvSpPr>
        <p:spPr>
          <a:xfrm>
            <a:off x="2038200" y="18319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5" name="Google Shape;115;p17"/>
          <p:cNvSpPr txBox="1"/>
          <p:nvPr>
            <p:ph type="title" idx="2" hasCustomPrompt="1"/>
          </p:nvPr>
        </p:nvSpPr>
        <p:spPr>
          <a:xfrm>
            <a:off x="3970200" y="786600"/>
            <a:ext cx="120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6" name="Google Shape;116;p17"/>
          <p:cNvSpPr txBox="1"/>
          <p:nvPr>
            <p:ph type="subTitle" idx="1"/>
          </p:nvPr>
        </p:nvSpPr>
        <p:spPr>
          <a:xfrm>
            <a:off x="2038200" y="2584675"/>
            <a:ext cx="506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720000" y="2190750"/>
            <a:ext cx="4171800" cy="10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19" name="Google Shape;119;p18"/>
          <p:cNvSpPr txBox="1"/>
          <p:nvPr>
            <p:ph type="subTitle" idx="1"/>
          </p:nvPr>
        </p:nvSpPr>
        <p:spPr>
          <a:xfrm>
            <a:off x="720000" y="3142200"/>
            <a:ext cx="42948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4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 rot="-3279024">
            <a:off x="7544261" y="3314756"/>
            <a:ext cx="2472364" cy="207163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22;p19"/>
          <p:cNvSpPr/>
          <p:nvPr/>
        </p:nvSpPr>
        <p:spPr>
          <a:xfrm rot="6284023">
            <a:off x="6111522" y="-872997"/>
            <a:ext cx="3156924" cy="274752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19"/>
          <p:cNvSpPr txBox="1"/>
          <p:nvPr>
            <p:ph type="title"/>
          </p:nvPr>
        </p:nvSpPr>
        <p:spPr>
          <a:xfrm>
            <a:off x="5026775" y="1707500"/>
            <a:ext cx="3025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24" name="Google Shape;124;p19"/>
          <p:cNvSpPr txBox="1"/>
          <p:nvPr>
            <p:ph type="subTitle" idx="1"/>
          </p:nvPr>
        </p:nvSpPr>
        <p:spPr>
          <a:xfrm>
            <a:off x="5026775" y="2280200"/>
            <a:ext cx="3025800" cy="10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4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977450" y="1707500"/>
            <a:ext cx="299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type="subTitle" idx="1"/>
          </p:nvPr>
        </p:nvSpPr>
        <p:spPr>
          <a:xfrm>
            <a:off x="977450" y="2280200"/>
            <a:ext cx="2994000" cy="10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0"/>
          <p:cNvSpPr/>
          <p:nvPr/>
        </p:nvSpPr>
        <p:spPr>
          <a:xfrm rot="-3279024">
            <a:off x="7956236" y="3721831"/>
            <a:ext cx="2472364" cy="207163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29;p20"/>
          <p:cNvSpPr/>
          <p:nvPr/>
        </p:nvSpPr>
        <p:spPr>
          <a:xfrm rot="-7443731" flipH="1">
            <a:off x="-336287" y="-1426447"/>
            <a:ext cx="3263921" cy="285537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 rot="-6191162" flipH="1">
            <a:off x="3276806" y="-165413"/>
            <a:ext cx="2321054" cy="2030577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" name="Google Shape;19;p3"/>
          <p:cNvSpPr/>
          <p:nvPr/>
        </p:nvSpPr>
        <p:spPr>
          <a:xfrm rot="-122" flipH="1">
            <a:off x="6052370" y="3508808"/>
            <a:ext cx="3140577" cy="2747532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720000" y="2463150"/>
            <a:ext cx="2697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3"/>
          <p:cNvSpPr txBox="1"/>
          <p:nvPr>
            <p:ph type="title" idx="2" hasCustomPrompt="1"/>
          </p:nvPr>
        </p:nvSpPr>
        <p:spPr>
          <a:xfrm>
            <a:off x="818850" y="1417788"/>
            <a:ext cx="120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2" name="Google Shape;22;p3"/>
          <p:cNvSpPr txBox="1"/>
          <p:nvPr>
            <p:ph type="subTitle" idx="1"/>
          </p:nvPr>
        </p:nvSpPr>
        <p:spPr>
          <a:xfrm>
            <a:off x="720000" y="3215863"/>
            <a:ext cx="26979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4_1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4261675" y="1707500"/>
            <a:ext cx="3025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type="subTitle" idx="1"/>
          </p:nvPr>
        </p:nvSpPr>
        <p:spPr>
          <a:xfrm>
            <a:off x="4261675" y="2280200"/>
            <a:ext cx="3025800" cy="10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/>
          <p:nvPr/>
        </p:nvSpPr>
        <p:spPr>
          <a:xfrm rot="-9643904" flipH="1">
            <a:off x="-1343303" y="1112846"/>
            <a:ext cx="3018450" cy="2640630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34;p21"/>
          <p:cNvSpPr/>
          <p:nvPr/>
        </p:nvSpPr>
        <p:spPr>
          <a:xfrm rot="3356269" flipH="1">
            <a:off x="6049638" y="2782143"/>
            <a:ext cx="3263921" cy="285537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4_1_1_1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4957801" y="796925"/>
            <a:ext cx="3473100" cy="10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7" name="Google Shape;137;p22"/>
          <p:cNvSpPr txBox="1"/>
          <p:nvPr>
            <p:ph type="subTitle" idx="1"/>
          </p:nvPr>
        </p:nvSpPr>
        <p:spPr>
          <a:xfrm>
            <a:off x="4957738" y="1818725"/>
            <a:ext cx="3473100" cy="10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2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/>
          <p:nvPr/>
        </p:nvSpPr>
        <p:spPr>
          <a:xfrm rot="-7443726" flipH="1">
            <a:off x="-376172" y="-460120"/>
            <a:ext cx="2758002" cy="241277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0" name="Google Shape;140;p23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type="title" idx="2"/>
          </p:nvPr>
        </p:nvSpPr>
        <p:spPr>
          <a:xfrm>
            <a:off x="1294700" y="3276625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2" name="Google Shape;142;p23"/>
          <p:cNvSpPr txBox="1"/>
          <p:nvPr>
            <p:ph type="title" idx="3"/>
          </p:nvPr>
        </p:nvSpPr>
        <p:spPr>
          <a:xfrm>
            <a:off x="5170900" y="3276625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type="subTitle" idx="1"/>
          </p:nvPr>
        </p:nvSpPr>
        <p:spPr>
          <a:xfrm>
            <a:off x="5170825" y="3764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4" name="Google Shape;144;p23"/>
          <p:cNvSpPr txBox="1"/>
          <p:nvPr>
            <p:ph type="subTitle" idx="4"/>
          </p:nvPr>
        </p:nvSpPr>
        <p:spPr>
          <a:xfrm>
            <a:off x="1294700" y="3764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720075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type="title" idx="2"/>
          </p:nvPr>
        </p:nvSpPr>
        <p:spPr>
          <a:xfrm>
            <a:off x="937700" y="25794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8" name="Google Shape;148;p24"/>
          <p:cNvSpPr txBox="1"/>
          <p:nvPr>
            <p:ph type="subTitle" idx="1"/>
          </p:nvPr>
        </p:nvSpPr>
        <p:spPr>
          <a:xfrm>
            <a:off x="937700" y="29736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4"/>
          <p:cNvSpPr txBox="1"/>
          <p:nvPr>
            <p:ph type="title" idx="3"/>
          </p:nvPr>
        </p:nvSpPr>
        <p:spPr>
          <a:xfrm>
            <a:off x="3484424" y="25794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0" name="Google Shape;150;p24"/>
          <p:cNvSpPr txBox="1"/>
          <p:nvPr>
            <p:ph type="subTitle" idx="4"/>
          </p:nvPr>
        </p:nvSpPr>
        <p:spPr>
          <a:xfrm>
            <a:off x="3484421" y="29736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4"/>
          <p:cNvSpPr txBox="1"/>
          <p:nvPr>
            <p:ph type="title" idx="5"/>
          </p:nvPr>
        </p:nvSpPr>
        <p:spPr>
          <a:xfrm>
            <a:off x="6031147" y="25794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2" name="Google Shape;152;p24"/>
          <p:cNvSpPr txBox="1"/>
          <p:nvPr>
            <p:ph type="subTitle" idx="6"/>
          </p:nvPr>
        </p:nvSpPr>
        <p:spPr>
          <a:xfrm>
            <a:off x="6031147" y="2973600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4"/>
          <p:cNvSpPr/>
          <p:nvPr/>
        </p:nvSpPr>
        <p:spPr>
          <a:xfrm rot="3338298" flipH="1">
            <a:off x="7543825" y="3948338"/>
            <a:ext cx="1635387" cy="143073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4" name="Google Shape;154;p24"/>
          <p:cNvSpPr/>
          <p:nvPr/>
        </p:nvSpPr>
        <p:spPr>
          <a:xfrm rot="-9624934" flipH="1">
            <a:off x="-533967" y="3510890"/>
            <a:ext cx="1747375" cy="1528692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57" name="Google Shape;157;p25"/>
          <p:cNvSpPr txBox="1"/>
          <p:nvPr>
            <p:ph type="title" idx="2"/>
          </p:nvPr>
        </p:nvSpPr>
        <p:spPr>
          <a:xfrm>
            <a:off x="615600" y="2571738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8" name="Google Shape;158;p25"/>
          <p:cNvSpPr txBox="1"/>
          <p:nvPr>
            <p:ph type="subTitle" idx="1"/>
          </p:nvPr>
        </p:nvSpPr>
        <p:spPr>
          <a:xfrm>
            <a:off x="615600" y="3005863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5"/>
          <p:cNvSpPr txBox="1"/>
          <p:nvPr>
            <p:ph type="title" idx="3"/>
          </p:nvPr>
        </p:nvSpPr>
        <p:spPr>
          <a:xfrm>
            <a:off x="4572005" y="2571738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0" name="Google Shape;160;p25"/>
          <p:cNvSpPr txBox="1"/>
          <p:nvPr>
            <p:ph type="subTitle" idx="4"/>
          </p:nvPr>
        </p:nvSpPr>
        <p:spPr>
          <a:xfrm>
            <a:off x="4572004" y="3005863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5"/>
          <p:cNvSpPr txBox="1"/>
          <p:nvPr>
            <p:ph type="title" idx="5"/>
          </p:nvPr>
        </p:nvSpPr>
        <p:spPr>
          <a:xfrm>
            <a:off x="2593803" y="2571738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2" name="Google Shape;162;p25"/>
          <p:cNvSpPr txBox="1"/>
          <p:nvPr>
            <p:ph type="subTitle" idx="6"/>
          </p:nvPr>
        </p:nvSpPr>
        <p:spPr>
          <a:xfrm>
            <a:off x="2593800" y="3005863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5"/>
          <p:cNvSpPr txBox="1"/>
          <p:nvPr>
            <p:ph type="title" idx="7"/>
          </p:nvPr>
        </p:nvSpPr>
        <p:spPr>
          <a:xfrm>
            <a:off x="6550208" y="2571738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64" name="Google Shape;164;p25"/>
          <p:cNvSpPr txBox="1"/>
          <p:nvPr>
            <p:ph type="subTitle" idx="8"/>
          </p:nvPr>
        </p:nvSpPr>
        <p:spPr>
          <a:xfrm>
            <a:off x="6550204" y="3005863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5"/>
          <p:cNvSpPr/>
          <p:nvPr/>
        </p:nvSpPr>
        <p:spPr>
          <a:xfrm rot="1175066">
            <a:off x="-533968" y="41872"/>
            <a:ext cx="1747375" cy="156775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6" name="Google Shape;166;p25"/>
          <p:cNvSpPr/>
          <p:nvPr/>
        </p:nvSpPr>
        <p:spPr>
          <a:xfrm rot="1516186" flipH="1">
            <a:off x="7153911" y="4191171"/>
            <a:ext cx="1747366" cy="1528696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9" name="Google Shape;169;p26"/>
          <p:cNvSpPr txBox="1"/>
          <p:nvPr>
            <p:ph type="title" idx="2"/>
          </p:nvPr>
        </p:nvSpPr>
        <p:spPr>
          <a:xfrm>
            <a:off x="955000" y="17590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0" name="Google Shape;170;p26"/>
          <p:cNvSpPr txBox="1"/>
          <p:nvPr>
            <p:ph type="subTitle" idx="1"/>
          </p:nvPr>
        </p:nvSpPr>
        <p:spPr>
          <a:xfrm>
            <a:off x="1101175" y="21931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6"/>
          <p:cNvSpPr txBox="1"/>
          <p:nvPr>
            <p:ph type="title" idx="3"/>
          </p:nvPr>
        </p:nvSpPr>
        <p:spPr>
          <a:xfrm>
            <a:off x="3432704" y="17590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2" name="Google Shape;172;p26"/>
          <p:cNvSpPr txBox="1"/>
          <p:nvPr>
            <p:ph type="subTitle" idx="4"/>
          </p:nvPr>
        </p:nvSpPr>
        <p:spPr>
          <a:xfrm>
            <a:off x="3578950" y="21931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6"/>
          <p:cNvSpPr txBox="1"/>
          <p:nvPr>
            <p:ph type="title" idx="5"/>
          </p:nvPr>
        </p:nvSpPr>
        <p:spPr>
          <a:xfrm>
            <a:off x="955000" y="31924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4" name="Google Shape;174;p26"/>
          <p:cNvSpPr txBox="1"/>
          <p:nvPr>
            <p:ph type="subTitle" idx="6"/>
          </p:nvPr>
        </p:nvSpPr>
        <p:spPr>
          <a:xfrm>
            <a:off x="1101175" y="36265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6"/>
          <p:cNvSpPr txBox="1"/>
          <p:nvPr>
            <p:ph type="title" idx="7"/>
          </p:nvPr>
        </p:nvSpPr>
        <p:spPr>
          <a:xfrm>
            <a:off x="3432700" y="31924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6" name="Google Shape;176;p26"/>
          <p:cNvSpPr txBox="1"/>
          <p:nvPr>
            <p:ph type="subTitle" idx="8"/>
          </p:nvPr>
        </p:nvSpPr>
        <p:spPr>
          <a:xfrm>
            <a:off x="3578997" y="36265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6"/>
          <p:cNvSpPr txBox="1"/>
          <p:nvPr>
            <p:ph type="title" idx="9"/>
          </p:nvPr>
        </p:nvSpPr>
        <p:spPr>
          <a:xfrm>
            <a:off x="5910475" y="17590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78" name="Google Shape;178;p26"/>
          <p:cNvSpPr txBox="1"/>
          <p:nvPr>
            <p:ph type="subTitle" idx="13"/>
          </p:nvPr>
        </p:nvSpPr>
        <p:spPr>
          <a:xfrm>
            <a:off x="6056725" y="21931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26"/>
          <p:cNvSpPr txBox="1"/>
          <p:nvPr>
            <p:ph type="title" idx="14"/>
          </p:nvPr>
        </p:nvSpPr>
        <p:spPr>
          <a:xfrm>
            <a:off x="5910475" y="3192450"/>
            <a:ext cx="2278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80" name="Google Shape;180;p26"/>
          <p:cNvSpPr txBox="1"/>
          <p:nvPr>
            <p:ph type="subTitle" idx="15"/>
          </p:nvPr>
        </p:nvSpPr>
        <p:spPr>
          <a:xfrm>
            <a:off x="6056825" y="3626575"/>
            <a:ext cx="1986000" cy="6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6"/>
          <p:cNvSpPr/>
          <p:nvPr/>
        </p:nvSpPr>
        <p:spPr>
          <a:xfrm rot="-2262081" flipH="1">
            <a:off x="4728683" y="4450911"/>
            <a:ext cx="2215322" cy="193806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2" name="Google Shape;182;p26"/>
          <p:cNvSpPr/>
          <p:nvPr/>
        </p:nvSpPr>
        <p:spPr>
          <a:xfrm rot="-2700124">
            <a:off x="7902225" y="3993982"/>
            <a:ext cx="1635386" cy="143943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 ">
  <p:cSld name="CUSTOM_7_1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5" name="Google Shape;185;p27"/>
          <p:cNvSpPr txBox="1"/>
          <p:nvPr>
            <p:ph type="title" idx="2"/>
          </p:nvPr>
        </p:nvSpPr>
        <p:spPr>
          <a:xfrm>
            <a:off x="719900" y="1759050"/>
            <a:ext cx="2567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86" name="Google Shape;186;p27"/>
          <p:cNvSpPr txBox="1"/>
          <p:nvPr>
            <p:ph type="subTitle" idx="1"/>
          </p:nvPr>
        </p:nvSpPr>
        <p:spPr>
          <a:xfrm>
            <a:off x="1010675" y="2193175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7"/>
          <p:cNvSpPr txBox="1"/>
          <p:nvPr>
            <p:ph type="title" idx="3"/>
          </p:nvPr>
        </p:nvSpPr>
        <p:spPr>
          <a:xfrm>
            <a:off x="3288100" y="3344850"/>
            <a:ext cx="2567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88" name="Google Shape;188;p27"/>
          <p:cNvSpPr txBox="1"/>
          <p:nvPr>
            <p:ph type="subTitle" idx="4"/>
          </p:nvPr>
        </p:nvSpPr>
        <p:spPr>
          <a:xfrm>
            <a:off x="3578951" y="3778975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7"/>
          <p:cNvSpPr txBox="1"/>
          <p:nvPr>
            <p:ph type="title" idx="5"/>
          </p:nvPr>
        </p:nvSpPr>
        <p:spPr>
          <a:xfrm>
            <a:off x="719900" y="3344850"/>
            <a:ext cx="2567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90" name="Google Shape;190;p27"/>
          <p:cNvSpPr txBox="1"/>
          <p:nvPr>
            <p:ph type="subTitle" idx="6"/>
          </p:nvPr>
        </p:nvSpPr>
        <p:spPr>
          <a:xfrm>
            <a:off x="1010675" y="3778975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7"/>
          <p:cNvSpPr txBox="1"/>
          <p:nvPr>
            <p:ph type="title" idx="7"/>
          </p:nvPr>
        </p:nvSpPr>
        <p:spPr>
          <a:xfrm>
            <a:off x="5856300" y="1759050"/>
            <a:ext cx="2567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92" name="Google Shape;192;p27"/>
          <p:cNvSpPr txBox="1"/>
          <p:nvPr>
            <p:ph type="subTitle" idx="8"/>
          </p:nvPr>
        </p:nvSpPr>
        <p:spPr>
          <a:xfrm>
            <a:off x="6147127" y="2193175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27"/>
          <p:cNvSpPr txBox="1"/>
          <p:nvPr>
            <p:ph type="title" idx="9"/>
          </p:nvPr>
        </p:nvSpPr>
        <p:spPr>
          <a:xfrm>
            <a:off x="5856300" y="3344850"/>
            <a:ext cx="2567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94" name="Google Shape;194;p27"/>
          <p:cNvSpPr txBox="1"/>
          <p:nvPr>
            <p:ph type="subTitle" idx="13"/>
          </p:nvPr>
        </p:nvSpPr>
        <p:spPr>
          <a:xfrm>
            <a:off x="6147227" y="3778975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7"/>
          <p:cNvSpPr/>
          <p:nvPr/>
        </p:nvSpPr>
        <p:spPr>
          <a:xfrm rot="-9352070" flipH="1">
            <a:off x="-309850" y="-428756"/>
            <a:ext cx="1914244" cy="1674724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6" name="Google Shape;196;p27"/>
          <p:cNvSpPr/>
          <p:nvPr/>
        </p:nvSpPr>
        <p:spPr>
          <a:xfrm rot="-206922" flipH="1">
            <a:off x="7306085" y="61520"/>
            <a:ext cx="2100304" cy="183745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8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/>
          <p:nvPr>
            <p:ph type="title" hasCustomPrompt="1"/>
          </p:nvPr>
        </p:nvSpPr>
        <p:spPr>
          <a:xfrm>
            <a:off x="2223600" y="670225"/>
            <a:ext cx="46968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99" name="Google Shape;199;p28"/>
          <p:cNvSpPr txBox="1"/>
          <p:nvPr>
            <p:ph type="subTitle" idx="1"/>
          </p:nvPr>
        </p:nvSpPr>
        <p:spPr>
          <a:xfrm>
            <a:off x="2223600" y="1253625"/>
            <a:ext cx="4696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 panose="020B0503020203020204"/>
              <a:buNone/>
              <a:defRPr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9pPr>
          </a:lstStyle>
          <a:p/>
        </p:txBody>
      </p:sp>
      <p:sp>
        <p:nvSpPr>
          <p:cNvPr id="200" name="Google Shape;200;p28"/>
          <p:cNvSpPr txBox="1"/>
          <p:nvPr>
            <p:ph type="title" idx="2" hasCustomPrompt="1"/>
          </p:nvPr>
        </p:nvSpPr>
        <p:spPr>
          <a:xfrm>
            <a:off x="2223600" y="1967931"/>
            <a:ext cx="46968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1" name="Google Shape;201;p28"/>
          <p:cNvSpPr txBox="1"/>
          <p:nvPr>
            <p:ph type="subTitle" idx="3"/>
          </p:nvPr>
        </p:nvSpPr>
        <p:spPr>
          <a:xfrm>
            <a:off x="2223600" y="2564044"/>
            <a:ext cx="4696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 panose="020B0503020203020204"/>
              <a:buNone/>
              <a:defRPr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9pPr>
          </a:lstStyle>
          <a:p/>
        </p:txBody>
      </p:sp>
      <p:sp>
        <p:nvSpPr>
          <p:cNvPr id="202" name="Google Shape;202;p28"/>
          <p:cNvSpPr txBox="1"/>
          <p:nvPr>
            <p:ph type="title" idx="4" hasCustomPrompt="1"/>
          </p:nvPr>
        </p:nvSpPr>
        <p:spPr>
          <a:xfrm>
            <a:off x="2223600" y="3265638"/>
            <a:ext cx="46968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3" name="Google Shape;203;p28"/>
          <p:cNvSpPr txBox="1"/>
          <p:nvPr>
            <p:ph type="subTitle" idx="5"/>
          </p:nvPr>
        </p:nvSpPr>
        <p:spPr>
          <a:xfrm>
            <a:off x="2223600" y="3874463"/>
            <a:ext cx="4696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 panose="020B0503020203020204"/>
              <a:buNone/>
              <a:defRPr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 panose="020B0503020203020204"/>
              <a:buNone/>
              <a:defRPr sz="2100">
                <a:solidFill>
                  <a:schemeClr val="dk1"/>
                </a:solidFill>
                <a:latin typeface="PT Sans" panose="020B0503020203020204"/>
                <a:ea typeface="PT Sans" panose="020B0503020203020204"/>
                <a:cs typeface="PT Sans" panose="020B0503020203020204"/>
                <a:sym typeface="PT Sans" panose="020B0503020203020204"/>
              </a:defRPr>
            </a:lvl9pPr>
          </a:lstStyle>
          <a:p/>
        </p:txBody>
      </p:sp>
      <p:sp>
        <p:nvSpPr>
          <p:cNvPr id="204" name="Google Shape;204;p28"/>
          <p:cNvSpPr/>
          <p:nvPr/>
        </p:nvSpPr>
        <p:spPr>
          <a:xfrm rot="-9643904" flipH="1">
            <a:off x="-796128" y="861771"/>
            <a:ext cx="3018450" cy="2640630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5" name="Google Shape;205;p28"/>
          <p:cNvSpPr/>
          <p:nvPr/>
        </p:nvSpPr>
        <p:spPr>
          <a:xfrm rot="-6955279">
            <a:off x="7334412" y="1622189"/>
            <a:ext cx="2472356" cy="2071616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9"/>
          <p:cNvSpPr/>
          <p:nvPr/>
        </p:nvSpPr>
        <p:spPr>
          <a:xfrm rot="-4402468" flipH="1">
            <a:off x="6955613" y="-800844"/>
            <a:ext cx="3156928" cy="279539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8" name="Google Shape;208;p29"/>
          <p:cNvSpPr/>
          <p:nvPr/>
        </p:nvSpPr>
        <p:spPr>
          <a:xfrm rot="3933597" flipH="1">
            <a:off x="2824593" y="4178583"/>
            <a:ext cx="2510617" cy="2196427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9" name="Google Shape;209;p29"/>
          <p:cNvSpPr/>
          <p:nvPr/>
        </p:nvSpPr>
        <p:spPr>
          <a:xfrm rot="-8311114" flipH="1">
            <a:off x="2606180" y="-928583"/>
            <a:ext cx="1747402" cy="152867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0" name="Google Shape;210;p29"/>
          <p:cNvSpPr txBox="1"/>
          <p:nvPr>
            <p:ph type="title"/>
          </p:nvPr>
        </p:nvSpPr>
        <p:spPr>
          <a:xfrm>
            <a:off x="713100" y="998762"/>
            <a:ext cx="4294800" cy="8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1" name="Google Shape;211;p29"/>
          <p:cNvSpPr txBox="1"/>
          <p:nvPr>
            <p:ph type="subTitle" idx="1"/>
          </p:nvPr>
        </p:nvSpPr>
        <p:spPr>
          <a:xfrm>
            <a:off x="720000" y="1824375"/>
            <a:ext cx="3434700" cy="14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9"/>
          <p:cNvSpPr txBox="1"/>
          <p:nvPr/>
        </p:nvSpPr>
        <p:spPr>
          <a:xfrm>
            <a:off x="720000" y="3455450"/>
            <a:ext cx="3791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CREDITS: This presentation template was created </a:t>
            </a:r>
            <a:r>
              <a:rPr lang="en-GB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-GB" sz="12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/>
              </a:rPr>
              <a:t>Slidesgo</a:t>
            </a:r>
            <a:r>
              <a:rPr lang="en-GB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including icons </a:t>
            </a:r>
            <a:r>
              <a:rPr lang="en-GB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-GB" sz="12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/>
              </a:rPr>
              <a:t>Flaticon</a:t>
            </a:r>
            <a:r>
              <a:rPr lang="en-GB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infographics &amp; images </a:t>
            </a:r>
            <a:r>
              <a:rPr lang="en-GB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-GB" sz="12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/>
              </a:rPr>
              <a:t>Freepik</a:t>
            </a:r>
            <a:endParaRPr sz="12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30"/>
          <p:cNvGrpSpPr/>
          <p:nvPr/>
        </p:nvGrpSpPr>
        <p:grpSpPr>
          <a:xfrm rot="10800000" flipH="1">
            <a:off x="2979266" y="38173"/>
            <a:ext cx="4176465" cy="1857044"/>
            <a:chOff x="2254726" y="3160199"/>
            <a:chExt cx="4172293" cy="1857044"/>
          </a:xfrm>
        </p:grpSpPr>
        <p:grpSp>
          <p:nvGrpSpPr>
            <p:cNvPr id="215" name="Google Shape;215;p30"/>
            <p:cNvGrpSpPr/>
            <p:nvPr/>
          </p:nvGrpSpPr>
          <p:grpSpPr>
            <a:xfrm rot="3767923">
              <a:off x="5835517" y="3237010"/>
              <a:ext cx="492308" cy="523546"/>
              <a:chOff x="1754662" y="-2047889"/>
              <a:chExt cx="348255" cy="370330"/>
            </a:xfrm>
          </p:grpSpPr>
          <p:sp>
            <p:nvSpPr>
              <p:cNvPr id="216" name="Google Shape;216;p30"/>
              <p:cNvSpPr/>
              <p:nvPr/>
            </p:nvSpPr>
            <p:spPr>
              <a:xfrm rot="-7842473">
                <a:off x="1749109" y="-1937819"/>
                <a:ext cx="359361" cy="150188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217;p30"/>
              <p:cNvSpPr/>
              <p:nvPr/>
            </p:nvSpPr>
            <p:spPr>
              <a:xfrm rot="-7842473">
                <a:off x="1733737" y="-1894106"/>
                <a:ext cx="354670" cy="99419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18" name="Google Shape;218;p30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19" name="Google Shape;219;p30"/>
            <p:cNvGrpSpPr/>
            <p:nvPr/>
          </p:nvGrpSpPr>
          <p:grpSpPr>
            <a:xfrm rot="4007490">
              <a:off x="3124215" y="4557890"/>
              <a:ext cx="229817" cy="369126"/>
              <a:chOff x="1042578" y="1405969"/>
              <a:chExt cx="336176" cy="539958"/>
            </a:xfrm>
          </p:grpSpPr>
          <p:sp>
            <p:nvSpPr>
              <p:cNvPr id="220" name="Google Shape;220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1" name="Google Shape;221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222" name="Google Shape;222;p30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223" name="Google Shape;223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4" name="Google Shape;224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25" name="Google Shape;225;p30"/>
            <p:cNvSpPr/>
            <p:nvPr/>
          </p:nvSpPr>
          <p:spPr>
            <a:xfrm>
              <a:off x="5438089" y="43528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3758261" y="48617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227;p30"/>
            <p:cNvSpPr/>
            <p:nvPr/>
          </p:nvSpPr>
          <p:spPr>
            <a:xfrm rot="10800000">
              <a:off x="2254726" y="48521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8" name="Google Shape;228;p30"/>
          <p:cNvSpPr/>
          <p:nvPr/>
        </p:nvSpPr>
        <p:spPr>
          <a:xfrm rot="7665338">
            <a:off x="6222867" y="-93450"/>
            <a:ext cx="3156933" cy="274752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9" name="Google Shape;229;p30"/>
          <p:cNvGrpSpPr/>
          <p:nvPr/>
        </p:nvGrpSpPr>
        <p:grpSpPr>
          <a:xfrm rot="-5400000">
            <a:off x="-661102" y="893513"/>
            <a:ext cx="3209235" cy="1616055"/>
            <a:chOff x="5762391" y="41841"/>
            <a:chExt cx="3209235" cy="1616055"/>
          </a:xfrm>
        </p:grpSpPr>
        <p:grpSp>
          <p:nvGrpSpPr>
            <p:cNvPr id="230" name="Google Shape;230;p30"/>
            <p:cNvGrpSpPr/>
            <p:nvPr/>
          </p:nvGrpSpPr>
          <p:grpSpPr>
            <a:xfrm rot="801535" flipH="1">
              <a:off x="8155499" y="372616"/>
              <a:ext cx="358655" cy="576063"/>
              <a:chOff x="1042578" y="1405969"/>
              <a:chExt cx="336176" cy="539958"/>
            </a:xfrm>
          </p:grpSpPr>
          <p:sp>
            <p:nvSpPr>
              <p:cNvPr id="231" name="Google Shape;231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232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33" name="Google Shape;233;p30"/>
            <p:cNvSpPr/>
            <p:nvPr/>
          </p:nvSpPr>
          <p:spPr>
            <a:xfrm rot="10800000" flipH="1">
              <a:off x="7459484" y="575070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234;p30"/>
            <p:cNvSpPr/>
            <p:nvPr/>
          </p:nvSpPr>
          <p:spPr>
            <a:xfrm rot="10800000" flipH="1">
              <a:off x="8819813" y="104426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235;p30"/>
            <p:cNvSpPr/>
            <p:nvPr/>
          </p:nvSpPr>
          <p:spPr>
            <a:xfrm rot="10800000" flipH="1">
              <a:off x="8072085" y="237263"/>
              <a:ext cx="63622" cy="62418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36" name="Google Shape;236;p30"/>
            <p:cNvGrpSpPr/>
            <p:nvPr/>
          </p:nvGrpSpPr>
          <p:grpSpPr>
            <a:xfrm rot="5041525" flipH="1">
              <a:off x="6798162" y="129598"/>
              <a:ext cx="260641" cy="418635"/>
              <a:chOff x="1042578" y="1405969"/>
              <a:chExt cx="336176" cy="539958"/>
            </a:xfrm>
          </p:grpSpPr>
          <p:sp>
            <p:nvSpPr>
              <p:cNvPr id="237" name="Google Shape;237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39" name="Google Shape;239;p30"/>
            <p:cNvSpPr/>
            <p:nvPr/>
          </p:nvSpPr>
          <p:spPr>
            <a:xfrm rot="10800000" flipH="1">
              <a:off x="8915309" y="407133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40" name="Google Shape;240;p30"/>
            <p:cNvGrpSpPr/>
            <p:nvPr/>
          </p:nvGrpSpPr>
          <p:grpSpPr>
            <a:xfrm rot="5033321" flipH="1">
              <a:off x="8773141" y="1454420"/>
              <a:ext cx="146836" cy="235844"/>
              <a:chOff x="1042578" y="1405969"/>
              <a:chExt cx="336176" cy="539958"/>
            </a:xfrm>
          </p:grpSpPr>
          <p:sp>
            <p:nvSpPr>
              <p:cNvPr id="241" name="Google Shape;241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43" name="Google Shape;243;p30"/>
            <p:cNvSpPr/>
            <p:nvPr/>
          </p:nvSpPr>
          <p:spPr>
            <a:xfrm rot="10800000" flipH="1">
              <a:off x="8338109" y="1497408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44" name="Google Shape;244;p30"/>
            <p:cNvGrpSpPr/>
            <p:nvPr/>
          </p:nvGrpSpPr>
          <p:grpSpPr>
            <a:xfrm rot="-2088430" flipH="1">
              <a:off x="5816562" y="62649"/>
              <a:ext cx="146822" cy="235823"/>
              <a:chOff x="1042578" y="1405969"/>
              <a:chExt cx="336176" cy="539958"/>
            </a:xfrm>
          </p:grpSpPr>
          <p:sp>
            <p:nvSpPr>
              <p:cNvPr id="245" name="Google Shape;245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46" name="Google Shape;246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47" name="Google Shape;247;p30"/>
            <p:cNvSpPr/>
            <p:nvPr/>
          </p:nvSpPr>
          <p:spPr>
            <a:xfrm rot="10800000" flipH="1">
              <a:off x="6312909" y="279045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48" name="Google Shape;248;p30"/>
          <p:cNvGrpSpPr/>
          <p:nvPr/>
        </p:nvGrpSpPr>
        <p:grpSpPr>
          <a:xfrm rot="10800000">
            <a:off x="6139633" y="3261941"/>
            <a:ext cx="2771619" cy="1812828"/>
            <a:chOff x="66932" y="50156"/>
            <a:chExt cx="2771619" cy="1812828"/>
          </a:xfrm>
        </p:grpSpPr>
        <p:grpSp>
          <p:nvGrpSpPr>
            <p:cNvPr id="249" name="Google Shape;249;p30"/>
            <p:cNvGrpSpPr/>
            <p:nvPr/>
          </p:nvGrpSpPr>
          <p:grpSpPr>
            <a:xfrm rot="-4414032">
              <a:off x="698708" y="638495"/>
              <a:ext cx="427216" cy="686184"/>
              <a:chOff x="1042578" y="1405969"/>
              <a:chExt cx="336176" cy="539958"/>
            </a:xfrm>
          </p:grpSpPr>
          <p:sp>
            <p:nvSpPr>
              <p:cNvPr id="250" name="Google Shape;250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2" name="Google Shape;252;p30"/>
            <p:cNvSpPr/>
            <p:nvPr/>
          </p:nvSpPr>
          <p:spPr>
            <a:xfrm rot="10800000">
              <a:off x="1800965" y="675089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253;p30"/>
            <p:cNvSpPr/>
            <p:nvPr/>
          </p:nvSpPr>
          <p:spPr>
            <a:xfrm rot="10800000">
              <a:off x="180677" y="1233943"/>
              <a:ext cx="63947" cy="49604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254;p30"/>
            <p:cNvSpPr/>
            <p:nvPr/>
          </p:nvSpPr>
          <p:spPr>
            <a:xfrm rot="10800000">
              <a:off x="772095" y="295625"/>
              <a:ext cx="75780" cy="74346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5" name="Google Shape;255;p30"/>
            <p:cNvGrpSpPr/>
            <p:nvPr/>
          </p:nvGrpSpPr>
          <p:grpSpPr>
            <a:xfrm rot="7936997">
              <a:off x="1792178" y="83417"/>
              <a:ext cx="310445" cy="498629"/>
              <a:chOff x="1042578" y="1405969"/>
              <a:chExt cx="336176" cy="539958"/>
            </a:xfrm>
          </p:grpSpPr>
          <p:sp>
            <p:nvSpPr>
              <p:cNvPr id="256" name="Google Shape;256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7" name="Google Shape;257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8" name="Google Shape;258;p30"/>
            <p:cNvSpPr/>
            <p:nvPr/>
          </p:nvSpPr>
          <p:spPr>
            <a:xfrm rot="10800000">
              <a:off x="66932" y="475058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9" name="Google Shape;259;p30"/>
            <p:cNvGrpSpPr/>
            <p:nvPr/>
          </p:nvGrpSpPr>
          <p:grpSpPr>
            <a:xfrm rot="-9731518">
              <a:off x="125107" y="1562071"/>
              <a:ext cx="174887" cy="280900"/>
              <a:chOff x="1042578" y="1405969"/>
              <a:chExt cx="336176" cy="539958"/>
            </a:xfrm>
          </p:grpSpPr>
          <p:sp>
            <p:nvSpPr>
              <p:cNvPr id="260" name="Google Shape;260;p3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61" name="Google Shape;261;p3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62" name="Google Shape;262;p30"/>
            <p:cNvSpPr/>
            <p:nvPr/>
          </p:nvSpPr>
          <p:spPr>
            <a:xfrm rot="10800000" flipH="1">
              <a:off x="2784863" y="9201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63" name="Google Shape;263;p30"/>
          <p:cNvGrpSpPr/>
          <p:nvPr/>
        </p:nvGrpSpPr>
        <p:grpSpPr>
          <a:xfrm>
            <a:off x="-215655" y="3480347"/>
            <a:ext cx="3194976" cy="2206534"/>
            <a:chOff x="-215655" y="3480347"/>
            <a:chExt cx="3194976" cy="2206534"/>
          </a:xfrm>
        </p:grpSpPr>
        <p:sp>
          <p:nvSpPr>
            <p:cNvPr id="264" name="Google Shape;264;p30"/>
            <p:cNvSpPr/>
            <p:nvPr/>
          </p:nvSpPr>
          <p:spPr>
            <a:xfrm rot="192153">
              <a:off x="-159636" y="3547786"/>
              <a:ext cx="2472413" cy="2071655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65" name="Google Shape;265;p30"/>
            <p:cNvGrpSpPr/>
            <p:nvPr/>
          </p:nvGrpSpPr>
          <p:grpSpPr>
            <a:xfrm rot="3222558" flipH="1">
              <a:off x="2745138" y="4293494"/>
              <a:ext cx="162953" cy="260929"/>
              <a:chOff x="-1864360" y="1428639"/>
              <a:chExt cx="336176" cy="539958"/>
            </a:xfrm>
          </p:grpSpPr>
          <p:sp>
            <p:nvSpPr>
              <p:cNvPr id="266" name="Google Shape;266;p30"/>
              <p:cNvSpPr/>
              <p:nvPr/>
            </p:nvSpPr>
            <p:spPr>
              <a:xfrm rot="-4474691">
                <a:off x="-1947340" y="159351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67" name="Google Shape;267;p30"/>
              <p:cNvSpPr/>
              <p:nvPr/>
            </p:nvSpPr>
            <p:spPr>
              <a:xfrm rot="-4474691">
                <a:off x="-1979185" y="162275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268" name="Google Shape;268;p30"/>
            <p:cNvGrpSpPr/>
            <p:nvPr/>
          </p:nvGrpSpPr>
          <p:grpSpPr>
            <a:xfrm rot="7260015" flipH="1">
              <a:off x="2246744" y="4721771"/>
              <a:ext cx="162918" cy="260905"/>
              <a:chOff x="610411" y="1956356"/>
              <a:chExt cx="336176" cy="539958"/>
            </a:xfrm>
          </p:grpSpPr>
          <p:sp>
            <p:nvSpPr>
              <p:cNvPr id="269" name="Google Shape;269;p30"/>
              <p:cNvSpPr/>
              <p:nvPr/>
            </p:nvSpPr>
            <p:spPr>
              <a:xfrm rot="-4474691">
                <a:off x="527431" y="2121228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0" name="Google Shape;270;p30"/>
              <p:cNvSpPr/>
              <p:nvPr/>
            </p:nvSpPr>
            <p:spPr>
              <a:xfrm rot="-4474691">
                <a:off x="495586" y="2150469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71" name="Google Shape;271;p30"/>
            <p:cNvSpPr/>
            <p:nvPr/>
          </p:nvSpPr>
          <p:spPr>
            <a:xfrm rot="3471173" flipH="1">
              <a:off x="2206436" y="4294735"/>
              <a:ext cx="59777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9pPr>
          </a:lstStyle>
          <a:p/>
        </p:txBody>
      </p:sp>
      <p:grpSp>
        <p:nvGrpSpPr>
          <p:cNvPr id="26" name="Google Shape;26;p4"/>
          <p:cNvGrpSpPr/>
          <p:nvPr/>
        </p:nvGrpSpPr>
        <p:grpSpPr>
          <a:xfrm>
            <a:off x="7775274" y="-403605"/>
            <a:ext cx="1857060" cy="1830616"/>
            <a:chOff x="7775274" y="-403605"/>
            <a:chExt cx="1857060" cy="1830616"/>
          </a:xfrm>
        </p:grpSpPr>
        <p:sp>
          <p:nvSpPr>
            <p:cNvPr id="27" name="Google Shape;27;p4"/>
            <p:cNvSpPr/>
            <p:nvPr/>
          </p:nvSpPr>
          <p:spPr>
            <a:xfrm rot="-5286348" flipH="1">
              <a:off x="7738796" y="-246785"/>
              <a:ext cx="1161229" cy="1050465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" name="Google Shape;28;p4"/>
            <p:cNvSpPr/>
            <p:nvPr/>
          </p:nvSpPr>
          <p:spPr>
            <a:xfrm rot="-10074319">
              <a:off x="7918759" y="-256164"/>
              <a:ext cx="1570093" cy="1535734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" name="Google Shape;273;p31"/>
          <p:cNvGrpSpPr/>
          <p:nvPr/>
        </p:nvGrpSpPr>
        <p:grpSpPr>
          <a:xfrm>
            <a:off x="-1694524" y="688797"/>
            <a:ext cx="3725611" cy="4375477"/>
            <a:chOff x="-1147349" y="437722"/>
            <a:chExt cx="3725611" cy="4375477"/>
          </a:xfrm>
        </p:grpSpPr>
        <p:sp>
          <p:nvSpPr>
            <p:cNvPr id="274" name="Google Shape;274;p31"/>
            <p:cNvSpPr/>
            <p:nvPr/>
          </p:nvSpPr>
          <p:spPr>
            <a:xfrm rot="-9643904" flipH="1">
              <a:off x="-796128" y="861771"/>
              <a:ext cx="3018450" cy="2640630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275;p31"/>
            <p:cNvSpPr/>
            <p:nvPr/>
          </p:nvSpPr>
          <p:spPr>
            <a:xfrm flipH="1">
              <a:off x="1715661" y="3835775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276;p31"/>
            <p:cNvSpPr/>
            <p:nvPr/>
          </p:nvSpPr>
          <p:spPr>
            <a:xfrm rot="899933" flipH="1">
              <a:off x="681145" y="4502943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277;p31"/>
            <p:cNvSpPr/>
            <p:nvPr/>
          </p:nvSpPr>
          <p:spPr>
            <a:xfrm flipH="1">
              <a:off x="1409511" y="23491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78" name="Google Shape;278;p31"/>
            <p:cNvGrpSpPr/>
            <p:nvPr/>
          </p:nvGrpSpPr>
          <p:grpSpPr>
            <a:xfrm rot="-7473141" flipH="1">
              <a:off x="1034104" y="820983"/>
              <a:ext cx="162943" cy="260876"/>
              <a:chOff x="1042578" y="1405969"/>
              <a:chExt cx="336176" cy="539958"/>
            </a:xfrm>
          </p:grpSpPr>
          <p:sp>
            <p:nvSpPr>
              <p:cNvPr id="279" name="Google Shape;279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0" name="Google Shape;280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81" name="Google Shape;281;p31"/>
            <p:cNvSpPr/>
            <p:nvPr/>
          </p:nvSpPr>
          <p:spPr>
            <a:xfrm flipH="1">
              <a:off x="2518486" y="4767388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2" name="Google Shape;282;p31"/>
            <p:cNvSpPr/>
            <p:nvPr/>
          </p:nvSpPr>
          <p:spPr>
            <a:xfrm rot="899933" flipH="1">
              <a:off x="603195" y="600406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83" name="Google Shape;283;p31"/>
            <p:cNvGrpSpPr/>
            <p:nvPr/>
          </p:nvGrpSpPr>
          <p:grpSpPr>
            <a:xfrm rot="4472632" flipH="1">
              <a:off x="1518966" y="4019525"/>
              <a:ext cx="271463" cy="434778"/>
              <a:chOff x="1042578" y="1405969"/>
              <a:chExt cx="336176" cy="539958"/>
            </a:xfrm>
          </p:grpSpPr>
          <p:sp>
            <p:nvSpPr>
              <p:cNvPr id="284" name="Google Shape;284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5" name="Google Shape;285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286" name="Google Shape;286;p31"/>
            <p:cNvGrpSpPr/>
            <p:nvPr/>
          </p:nvGrpSpPr>
          <p:grpSpPr>
            <a:xfrm rot="10172556" flipH="1">
              <a:off x="1635311" y="1895760"/>
              <a:ext cx="220222" cy="352550"/>
              <a:chOff x="1042578" y="1405969"/>
              <a:chExt cx="336176" cy="539958"/>
            </a:xfrm>
          </p:grpSpPr>
          <p:sp>
            <p:nvSpPr>
              <p:cNvPr id="287" name="Google Shape;287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8" name="Google Shape;288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289" name="Google Shape;289;p31"/>
          <p:cNvGrpSpPr/>
          <p:nvPr/>
        </p:nvGrpSpPr>
        <p:grpSpPr>
          <a:xfrm rot="10800000">
            <a:off x="5584765" y="1596331"/>
            <a:ext cx="4193668" cy="4765031"/>
            <a:chOff x="-768985" y="-1203994"/>
            <a:chExt cx="4193668" cy="4765031"/>
          </a:xfrm>
        </p:grpSpPr>
        <p:sp>
          <p:nvSpPr>
            <p:cNvPr id="290" name="Google Shape;290;p31"/>
            <p:cNvSpPr/>
            <p:nvPr/>
          </p:nvSpPr>
          <p:spPr>
            <a:xfrm rot="-7443731" flipH="1">
              <a:off x="-304112" y="-480147"/>
              <a:ext cx="3263921" cy="2855373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91;p31"/>
            <p:cNvSpPr/>
            <p:nvPr/>
          </p:nvSpPr>
          <p:spPr>
            <a:xfrm flipH="1">
              <a:off x="2340086" y="1202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2" name="Google Shape;292;p31"/>
            <p:cNvSpPr/>
            <p:nvPr/>
          </p:nvSpPr>
          <p:spPr>
            <a:xfrm rot="899933" flipH="1">
              <a:off x="681145" y="2589893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3" name="Google Shape;293;p31"/>
            <p:cNvSpPr/>
            <p:nvPr/>
          </p:nvSpPr>
          <p:spPr>
            <a:xfrm flipH="1">
              <a:off x="3289261" y="3351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94" name="Google Shape;294;p31"/>
            <p:cNvGrpSpPr/>
            <p:nvPr/>
          </p:nvGrpSpPr>
          <p:grpSpPr>
            <a:xfrm rot="-7473141" flipH="1">
              <a:off x="2757454" y="346733"/>
              <a:ext cx="162943" cy="260876"/>
              <a:chOff x="1042578" y="1405969"/>
              <a:chExt cx="336176" cy="539958"/>
            </a:xfrm>
          </p:grpSpPr>
          <p:sp>
            <p:nvSpPr>
              <p:cNvPr id="295" name="Google Shape;295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6" name="Google Shape;296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297" name="Google Shape;297;p31"/>
            <p:cNvGrpSpPr/>
            <p:nvPr/>
          </p:nvGrpSpPr>
          <p:grpSpPr>
            <a:xfrm rot="5041525" flipH="1">
              <a:off x="270612" y="2955623"/>
              <a:ext cx="260641" cy="418635"/>
              <a:chOff x="1042578" y="1405969"/>
              <a:chExt cx="336176" cy="539958"/>
            </a:xfrm>
          </p:grpSpPr>
          <p:sp>
            <p:nvSpPr>
              <p:cNvPr id="298" name="Google Shape;298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9" name="Google Shape;299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00" name="Google Shape;300;p31"/>
            <p:cNvSpPr/>
            <p:nvPr/>
          </p:nvSpPr>
          <p:spPr>
            <a:xfrm flipH="1">
              <a:off x="179186" y="3515225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01" name="Google Shape;301;p31"/>
          <p:cNvGrpSpPr/>
          <p:nvPr/>
        </p:nvGrpSpPr>
        <p:grpSpPr>
          <a:xfrm rot="10800000">
            <a:off x="4054140" y="57923"/>
            <a:ext cx="4926258" cy="789767"/>
            <a:chOff x="81234" y="4514928"/>
            <a:chExt cx="4937615" cy="789767"/>
          </a:xfrm>
        </p:grpSpPr>
        <p:grpSp>
          <p:nvGrpSpPr>
            <p:cNvPr id="302" name="Google Shape;302;p31"/>
            <p:cNvGrpSpPr/>
            <p:nvPr/>
          </p:nvGrpSpPr>
          <p:grpSpPr>
            <a:xfrm rot="3767923">
              <a:off x="291708" y="4519049"/>
              <a:ext cx="475232" cy="763354"/>
              <a:chOff x="847456" y="1813700"/>
              <a:chExt cx="336176" cy="539958"/>
            </a:xfrm>
          </p:grpSpPr>
          <p:sp>
            <p:nvSpPr>
              <p:cNvPr id="303" name="Google Shape;303;p31"/>
              <p:cNvSpPr/>
              <p:nvPr/>
            </p:nvSpPr>
            <p:spPr>
              <a:xfrm rot="-4474691">
                <a:off x="764476" y="1978572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4" name="Google Shape;304;p31"/>
              <p:cNvSpPr/>
              <p:nvPr/>
            </p:nvSpPr>
            <p:spPr>
              <a:xfrm rot="-4474691">
                <a:off x="732631" y="2007813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05" name="Google Shape;305;p31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06" name="Google Shape;306;p31"/>
            <p:cNvGrpSpPr/>
            <p:nvPr/>
          </p:nvGrpSpPr>
          <p:grpSpPr>
            <a:xfrm rot="4007490">
              <a:off x="2950102" y="4907202"/>
              <a:ext cx="345758" cy="342311"/>
              <a:chOff x="1342425" y="1775362"/>
              <a:chExt cx="505774" cy="500732"/>
            </a:xfrm>
          </p:grpSpPr>
          <p:sp>
            <p:nvSpPr>
              <p:cNvPr id="307" name="Google Shape;307;p31"/>
              <p:cNvSpPr/>
              <p:nvPr/>
            </p:nvSpPr>
            <p:spPr>
              <a:xfrm rot="-8144484">
                <a:off x="1344741" y="1920413"/>
                <a:ext cx="501141" cy="210629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8" name="Google Shape;308;p31"/>
              <p:cNvSpPr/>
              <p:nvPr/>
            </p:nvSpPr>
            <p:spPr>
              <a:xfrm rot="-8144484">
                <a:off x="1325533" y="1983815"/>
                <a:ext cx="494599" cy="139429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09" name="Google Shape;309;p31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310" name="Google Shape;310;p3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11" name="Google Shape;311;p3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12" name="Google Shape;312;p31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3958296" y="50021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3363693" y="46665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2"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32"/>
          <p:cNvGrpSpPr/>
          <p:nvPr/>
        </p:nvGrpSpPr>
        <p:grpSpPr>
          <a:xfrm rot="10800000">
            <a:off x="668040" y="4331298"/>
            <a:ext cx="4926258" cy="789767"/>
            <a:chOff x="81234" y="4514928"/>
            <a:chExt cx="4937615" cy="789767"/>
          </a:xfrm>
        </p:grpSpPr>
        <p:grpSp>
          <p:nvGrpSpPr>
            <p:cNvPr id="317" name="Google Shape;317;p32"/>
            <p:cNvGrpSpPr/>
            <p:nvPr/>
          </p:nvGrpSpPr>
          <p:grpSpPr>
            <a:xfrm rot="3767923">
              <a:off x="291708" y="4519049"/>
              <a:ext cx="475232" cy="763354"/>
              <a:chOff x="847456" y="1813700"/>
              <a:chExt cx="336176" cy="539958"/>
            </a:xfrm>
          </p:grpSpPr>
          <p:sp>
            <p:nvSpPr>
              <p:cNvPr id="318" name="Google Shape;318;p32"/>
              <p:cNvSpPr/>
              <p:nvPr/>
            </p:nvSpPr>
            <p:spPr>
              <a:xfrm rot="-4474691">
                <a:off x="764476" y="1978572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19" name="Google Shape;319;p32"/>
              <p:cNvSpPr/>
              <p:nvPr/>
            </p:nvSpPr>
            <p:spPr>
              <a:xfrm rot="-4474691">
                <a:off x="732631" y="2007813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20" name="Google Shape;320;p32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21" name="Google Shape;321;p32"/>
            <p:cNvGrpSpPr/>
            <p:nvPr/>
          </p:nvGrpSpPr>
          <p:grpSpPr>
            <a:xfrm rot="4007490">
              <a:off x="2950102" y="4907202"/>
              <a:ext cx="345758" cy="342311"/>
              <a:chOff x="1342425" y="1775362"/>
              <a:chExt cx="505774" cy="500732"/>
            </a:xfrm>
          </p:grpSpPr>
          <p:sp>
            <p:nvSpPr>
              <p:cNvPr id="322" name="Google Shape;322;p32"/>
              <p:cNvSpPr/>
              <p:nvPr/>
            </p:nvSpPr>
            <p:spPr>
              <a:xfrm rot="-8144484">
                <a:off x="1344741" y="1920413"/>
                <a:ext cx="501141" cy="210629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23" name="Google Shape;323;p32"/>
              <p:cNvSpPr/>
              <p:nvPr/>
            </p:nvSpPr>
            <p:spPr>
              <a:xfrm rot="-8144484">
                <a:off x="1325533" y="1983815"/>
                <a:ext cx="494599" cy="139429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24" name="Google Shape;324;p32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325" name="Google Shape;325;p3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26" name="Google Shape;326;p3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27" name="Google Shape;327;p32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3958296" y="50021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3363693" y="46665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0" name="Google Shape;330;p32"/>
          <p:cNvGrpSpPr/>
          <p:nvPr/>
        </p:nvGrpSpPr>
        <p:grpSpPr>
          <a:xfrm>
            <a:off x="6456945" y="2380671"/>
            <a:ext cx="3839740" cy="3522346"/>
            <a:chOff x="6883095" y="2480921"/>
            <a:chExt cx="3839740" cy="3522346"/>
          </a:xfrm>
        </p:grpSpPr>
        <p:sp>
          <p:nvSpPr>
            <p:cNvPr id="331" name="Google Shape;331;p32"/>
            <p:cNvSpPr/>
            <p:nvPr/>
          </p:nvSpPr>
          <p:spPr>
            <a:xfrm rot="-3279024">
              <a:off x="7926636" y="3359831"/>
              <a:ext cx="2472364" cy="2071631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32" name="Google Shape;332;p32"/>
            <p:cNvGrpSpPr/>
            <p:nvPr/>
          </p:nvGrpSpPr>
          <p:grpSpPr>
            <a:xfrm rot="-248472" flipH="1">
              <a:off x="9180283" y="2486376"/>
              <a:ext cx="162933" cy="260899"/>
              <a:chOff x="-1864360" y="1428639"/>
              <a:chExt cx="336176" cy="539958"/>
            </a:xfrm>
          </p:grpSpPr>
          <p:sp>
            <p:nvSpPr>
              <p:cNvPr id="333" name="Google Shape;333;p32"/>
              <p:cNvSpPr/>
              <p:nvPr/>
            </p:nvSpPr>
            <p:spPr>
              <a:xfrm rot="-4474691">
                <a:off x="-1947340" y="159351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34" name="Google Shape;334;p32"/>
              <p:cNvSpPr/>
              <p:nvPr/>
            </p:nvSpPr>
            <p:spPr>
              <a:xfrm rot="-4474691">
                <a:off x="-1979185" y="162275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35" name="Google Shape;335;p32"/>
            <p:cNvGrpSpPr/>
            <p:nvPr/>
          </p:nvGrpSpPr>
          <p:grpSpPr>
            <a:xfrm rot="3788967" flipH="1">
              <a:off x="6954301" y="4782618"/>
              <a:ext cx="162928" cy="260891"/>
              <a:chOff x="610411" y="1956356"/>
              <a:chExt cx="336176" cy="539958"/>
            </a:xfrm>
          </p:grpSpPr>
          <p:sp>
            <p:nvSpPr>
              <p:cNvPr id="336" name="Google Shape;336;p32"/>
              <p:cNvSpPr/>
              <p:nvPr/>
            </p:nvSpPr>
            <p:spPr>
              <a:xfrm rot="-4474691">
                <a:off x="527431" y="2121228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37" name="Google Shape;337;p32"/>
              <p:cNvSpPr/>
              <p:nvPr/>
            </p:nvSpPr>
            <p:spPr>
              <a:xfrm rot="-4474691">
                <a:off x="495586" y="2150469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38" name="Google Shape;338;p32"/>
            <p:cNvSpPr/>
            <p:nvPr/>
          </p:nvSpPr>
          <p:spPr>
            <a:xfrm flipH="1">
              <a:off x="7695611" y="40298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9" name="Google Shape;339;p32"/>
          <p:cNvGrpSpPr/>
          <p:nvPr/>
        </p:nvGrpSpPr>
        <p:grpSpPr>
          <a:xfrm>
            <a:off x="-801160" y="-1779194"/>
            <a:ext cx="4920003" cy="4765031"/>
            <a:chOff x="-801160" y="-2150294"/>
            <a:chExt cx="4920003" cy="4765031"/>
          </a:xfrm>
        </p:grpSpPr>
        <p:sp>
          <p:nvSpPr>
            <p:cNvPr id="340" name="Google Shape;340;p32"/>
            <p:cNvSpPr/>
            <p:nvPr/>
          </p:nvSpPr>
          <p:spPr>
            <a:xfrm rot="-7443731" flipH="1">
              <a:off x="-336287" y="-1426447"/>
              <a:ext cx="3263921" cy="2855373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1" name="Google Shape;341;p32"/>
            <p:cNvSpPr/>
            <p:nvPr/>
          </p:nvSpPr>
          <p:spPr>
            <a:xfrm rot="9940792" flipH="1">
              <a:off x="3118129" y="500454"/>
              <a:ext cx="59775" cy="45813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2" name="Google Shape;342;p32"/>
            <p:cNvSpPr/>
            <p:nvPr/>
          </p:nvSpPr>
          <p:spPr>
            <a:xfrm rot="899933" flipH="1">
              <a:off x="648970" y="1643593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3" name="Google Shape;343;p32"/>
            <p:cNvSpPr/>
            <p:nvPr/>
          </p:nvSpPr>
          <p:spPr>
            <a:xfrm rot="9940792" flipH="1">
              <a:off x="2145292" y="527000"/>
              <a:ext cx="59775" cy="45813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44" name="Google Shape;344;p32"/>
            <p:cNvGrpSpPr/>
            <p:nvPr/>
          </p:nvGrpSpPr>
          <p:grpSpPr>
            <a:xfrm rot="2467619" flipH="1">
              <a:off x="3681802" y="75824"/>
              <a:ext cx="162944" cy="260885"/>
              <a:chOff x="1042578" y="1405969"/>
              <a:chExt cx="336176" cy="539958"/>
            </a:xfrm>
          </p:grpSpPr>
          <p:sp>
            <p:nvSpPr>
              <p:cNvPr id="345" name="Google Shape;345;p3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6" name="Google Shape;346;p3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47" name="Google Shape;347;p32"/>
            <p:cNvGrpSpPr/>
            <p:nvPr/>
          </p:nvGrpSpPr>
          <p:grpSpPr>
            <a:xfrm rot="5041525" flipH="1">
              <a:off x="238437" y="2009323"/>
              <a:ext cx="260641" cy="418635"/>
              <a:chOff x="1042578" y="1405969"/>
              <a:chExt cx="336176" cy="539958"/>
            </a:xfrm>
          </p:grpSpPr>
          <p:sp>
            <p:nvSpPr>
              <p:cNvPr id="348" name="Google Shape;348;p3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9" name="Google Shape;349;p3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50" name="Google Shape;350;p32"/>
            <p:cNvSpPr/>
            <p:nvPr/>
          </p:nvSpPr>
          <p:spPr>
            <a:xfrm flipH="1">
              <a:off x="147011" y="2568925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51" name="Google Shape;351;p32"/>
            <p:cNvGrpSpPr/>
            <p:nvPr/>
          </p:nvGrpSpPr>
          <p:grpSpPr>
            <a:xfrm rot="5041525" flipH="1">
              <a:off x="2690512" y="638148"/>
              <a:ext cx="260641" cy="418635"/>
              <a:chOff x="1042578" y="1405969"/>
              <a:chExt cx="336176" cy="539958"/>
            </a:xfrm>
          </p:grpSpPr>
          <p:sp>
            <p:nvSpPr>
              <p:cNvPr id="352" name="Google Shape;352;p3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53" name="Google Shape;353;p3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54" name="Google Shape;354;p32"/>
            <p:cNvSpPr/>
            <p:nvPr/>
          </p:nvSpPr>
          <p:spPr>
            <a:xfrm rot="899933" flipH="1">
              <a:off x="4047920" y="117918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3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33"/>
          <p:cNvGrpSpPr/>
          <p:nvPr/>
        </p:nvGrpSpPr>
        <p:grpSpPr>
          <a:xfrm>
            <a:off x="7543828" y="152461"/>
            <a:ext cx="1635402" cy="1293171"/>
            <a:chOff x="7543828" y="152461"/>
            <a:chExt cx="1635402" cy="1293171"/>
          </a:xfrm>
        </p:grpSpPr>
        <p:sp>
          <p:nvSpPr>
            <p:cNvPr id="357" name="Google Shape;357;p33"/>
            <p:cNvSpPr/>
            <p:nvPr/>
          </p:nvSpPr>
          <p:spPr>
            <a:xfrm rot="5400000" flipH="1">
              <a:off x="8457134" y="1261588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58" name="Google Shape;358;p33"/>
            <p:cNvGrpSpPr/>
            <p:nvPr/>
          </p:nvGrpSpPr>
          <p:grpSpPr>
            <a:xfrm rot="4824972" flipH="1">
              <a:off x="8756596" y="1071501"/>
              <a:ext cx="260678" cy="421837"/>
              <a:chOff x="1042578" y="1405969"/>
              <a:chExt cx="336176" cy="539958"/>
            </a:xfrm>
          </p:grpSpPr>
          <p:sp>
            <p:nvSpPr>
              <p:cNvPr id="359" name="Google Shape;359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0" name="Google Shape;360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61" name="Google Shape;361;p33"/>
            <p:cNvSpPr/>
            <p:nvPr/>
          </p:nvSpPr>
          <p:spPr>
            <a:xfrm rot="5400000" flipH="1">
              <a:off x="8554832" y="153105"/>
              <a:ext cx="63909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2" name="Google Shape;362;p33"/>
            <p:cNvSpPr/>
            <p:nvPr/>
          </p:nvSpPr>
          <p:spPr>
            <a:xfrm rot="5400000" flipH="1">
              <a:off x="7537755" y="222447"/>
              <a:ext cx="53929" cy="41782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3" name="Google Shape;363;p33"/>
            <p:cNvSpPr/>
            <p:nvPr/>
          </p:nvSpPr>
          <p:spPr>
            <a:xfrm rot="5400000" flipH="1">
              <a:off x="9115965" y="916230"/>
              <a:ext cx="63909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64" name="Google Shape;364;p33"/>
            <p:cNvGrpSpPr/>
            <p:nvPr/>
          </p:nvGrpSpPr>
          <p:grpSpPr>
            <a:xfrm rot="4824972" flipH="1">
              <a:off x="8562659" y="300114"/>
              <a:ext cx="260678" cy="421837"/>
              <a:chOff x="1042578" y="1405969"/>
              <a:chExt cx="336176" cy="539958"/>
            </a:xfrm>
          </p:grpSpPr>
          <p:sp>
            <p:nvSpPr>
              <p:cNvPr id="365" name="Google Shape;365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6" name="Google Shape;366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67" name="Google Shape;367;p33"/>
            <p:cNvGrpSpPr/>
            <p:nvPr/>
          </p:nvGrpSpPr>
          <p:grpSpPr>
            <a:xfrm rot="-367070" flipH="1">
              <a:off x="7782089" y="159638"/>
              <a:ext cx="147311" cy="236929"/>
              <a:chOff x="1042578" y="1405969"/>
              <a:chExt cx="336176" cy="539958"/>
            </a:xfrm>
          </p:grpSpPr>
          <p:sp>
            <p:nvSpPr>
              <p:cNvPr id="368" name="Google Shape;368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9" name="Google Shape;369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370" name="Google Shape;370;p33"/>
          <p:cNvGrpSpPr/>
          <p:nvPr/>
        </p:nvGrpSpPr>
        <p:grpSpPr>
          <a:xfrm flipH="1">
            <a:off x="84420" y="94575"/>
            <a:ext cx="1550977" cy="1707860"/>
            <a:chOff x="7543828" y="152461"/>
            <a:chExt cx="1550977" cy="1707860"/>
          </a:xfrm>
        </p:grpSpPr>
        <p:sp>
          <p:nvSpPr>
            <p:cNvPr id="371" name="Google Shape;371;p33"/>
            <p:cNvSpPr/>
            <p:nvPr/>
          </p:nvSpPr>
          <p:spPr>
            <a:xfrm rot="5400000" flipH="1">
              <a:off x="8666034" y="985551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72" name="Google Shape;372;p33"/>
            <p:cNvGrpSpPr/>
            <p:nvPr/>
          </p:nvGrpSpPr>
          <p:grpSpPr>
            <a:xfrm rot="4824972" flipH="1">
              <a:off x="8497865" y="1400398"/>
              <a:ext cx="409015" cy="214087"/>
              <a:chOff x="699838" y="1819831"/>
              <a:chExt cx="527474" cy="274035"/>
            </a:xfrm>
          </p:grpSpPr>
          <p:sp>
            <p:nvSpPr>
              <p:cNvPr id="373" name="Google Shape;373;p33"/>
              <p:cNvSpPr/>
              <p:nvPr/>
            </p:nvSpPr>
            <p:spPr>
              <a:xfrm rot="-456138">
                <a:off x="710846" y="1852425"/>
                <a:ext cx="505458" cy="208848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4" name="Google Shape;374;p33"/>
              <p:cNvSpPr/>
              <p:nvPr/>
            </p:nvSpPr>
            <p:spPr>
              <a:xfrm rot="-456138">
                <a:off x="706403" y="1853146"/>
                <a:ext cx="498859" cy="138250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75" name="Google Shape;375;p33"/>
            <p:cNvSpPr/>
            <p:nvPr/>
          </p:nvSpPr>
          <p:spPr>
            <a:xfrm rot="5400000" flipH="1">
              <a:off x="8634557" y="153105"/>
              <a:ext cx="63909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6" name="Google Shape;376;p33"/>
            <p:cNvSpPr/>
            <p:nvPr/>
          </p:nvSpPr>
          <p:spPr>
            <a:xfrm rot="5400000" flipH="1">
              <a:off x="7537755" y="222447"/>
              <a:ext cx="53929" cy="41782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7" name="Google Shape;377;p33"/>
            <p:cNvSpPr/>
            <p:nvPr/>
          </p:nvSpPr>
          <p:spPr>
            <a:xfrm rot="5400000" flipH="1">
              <a:off x="9031540" y="1797055"/>
              <a:ext cx="63909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78" name="Google Shape;378;p33"/>
            <p:cNvGrpSpPr/>
            <p:nvPr/>
          </p:nvGrpSpPr>
          <p:grpSpPr>
            <a:xfrm rot="4824972" flipH="1">
              <a:off x="8562659" y="300114"/>
              <a:ext cx="260678" cy="421837"/>
              <a:chOff x="1042578" y="1405969"/>
              <a:chExt cx="336176" cy="539958"/>
            </a:xfrm>
          </p:grpSpPr>
          <p:sp>
            <p:nvSpPr>
              <p:cNvPr id="379" name="Google Shape;379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0" name="Google Shape;380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81" name="Google Shape;381;p33"/>
            <p:cNvGrpSpPr/>
            <p:nvPr/>
          </p:nvGrpSpPr>
          <p:grpSpPr>
            <a:xfrm rot="-367070" flipH="1">
              <a:off x="7782089" y="159638"/>
              <a:ext cx="147311" cy="236929"/>
              <a:chOff x="1042578" y="1405969"/>
              <a:chExt cx="336176" cy="539958"/>
            </a:xfrm>
          </p:grpSpPr>
          <p:sp>
            <p:nvSpPr>
              <p:cNvPr id="382" name="Google Shape;382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3" name="Google Shape;383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384" name="Google Shape;384;p33"/>
          <p:cNvSpPr/>
          <p:nvPr/>
        </p:nvSpPr>
        <p:spPr>
          <a:xfrm rot="3338298" flipH="1">
            <a:off x="7543825" y="3948338"/>
            <a:ext cx="1635387" cy="143073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85" name="Google Shape;385;p33"/>
          <p:cNvSpPr/>
          <p:nvPr/>
        </p:nvSpPr>
        <p:spPr>
          <a:xfrm rot="-9624934" flipH="1">
            <a:off x="-533967" y="3510890"/>
            <a:ext cx="1747375" cy="1528692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86" name="Google Shape;386;p33"/>
          <p:cNvGrpSpPr/>
          <p:nvPr/>
        </p:nvGrpSpPr>
        <p:grpSpPr>
          <a:xfrm flipH="1">
            <a:off x="1898041" y="4458990"/>
            <a:ext cx="4303144" cy="809314"/>
            <a:chOff x="720003" y="4459059"/>
            <a:chExt cx="4298845" cy="809314"/>
          </a:xfrm>
        </p:grpSpPr>
        <p:grpSp>
          <p:nvGrpSpPr>
            <p:cNvPr id="387" name="Google Shape;387;p33"/>
            <p:cNvGrpSpPr/>
            <p:nvPr/>
          </p:nvGrpSpPr>
          <p:grpSpPr>
            <a:xfrm rot="3767923">
              <a:off x="930477" y="4500899"/>
              <a:ext cx="475232" cy="763354"/>
              <a:chOff x="1042578" y="1405969"/>
              <a:chExt cx="336176" cy="539958"/>
            </a:xfrm>
          </p:grpSpPr>
          <p:sp>
            <p:nvSpPr>
              <p:cNvPr id="388" name="Google Shape;388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9" name="Google Shape;389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90" name="Google Shape;390;p33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91" name="Google Shape;391;p33"/>
            <p:cNvGrpSpPr/>
            <p:nvPr/>
          </p:nvGrpSpPr>
          <p:grpSpPr>
            <a:xfrm rot="4007490">
              <a:off x="3124215" y="4557890"/>
              <a:ext cx="229817" cy="369126"/>
              <a:chOff x="1042578" y="1405969"/>
              <a:chExt cx="336176" cy="539958"/>
            </a:xfrm>
          </p:grpSpPr>
          <p:sp>
            <p:nvSpPr>
              <p:cNvPr id="392" name="Google Shape;392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3" name="Google Shape;393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94" name="Google Shape;394;p33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395" name="Google Shape;395;p33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6" name="Google Shape;396;p33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97" name="Google Shape;397;p33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8" name="Google Shape;398;p33"/>
            <p:cNvSpPr/>
            <p:nvPr/>
          </p:nvSpPr>
          <p:spPr>
            <a:xfrm>
              <a:off x="3758261" y="48617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9" name="Google Shape;399;p33"/>
            <p:cNvSpPr/>
            <p:nvPr/>
          </p:nvSpPr>
          <p:spPr>
            <a:xfrm>
              <a:off x="3454026" y="44590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type="title" idx="2"/>
          </p:nvPr>
        </p:nvSpPr>
        <p:spPr>
          <a:xfrm>
            <a:off x="1600100" y="2527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type="title" idx="3"/>
          </p:nvPr>
        </p:nvSpPr>
        <p:spPr>
          <a:xfrm>
            <a:off x="4865500" y="2527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type="subTitle" idx="1"/>
          </p:nvPr>
        </p:nvSpPr>
        <p:spPr>
          <a:xfrm>
            <a:off x="4865425" y="2938675"/>
            <a:ext cx="26784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4" name="Google Shape;34;p5"/>
          <p:cNvSpPr txBox="1"/>
          <p:nvPr>
            <p:ph type="subTitle" idx="4"/>
          </p:nvPr>
        </p:nvSpPr>
        <p:spPr>
          <a:xfrm>
            <a:off x="1600100" y="2938675"/>
            <a:ext cx="26784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 rot="10409290" flipH="1">
            <a:off x="-194546" y="3479440"/>
            <a:ext cx="1747391" cy="1528695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6" name="Google Shape;36;p5"/>
          <p:cNvSpPr/>
          <p:nvPr/>
        </p:nvSpPr>
        <p:spPr>
          <a:xfrm rot="-144" flipH="1">
            <a:off x="7434422" y="96817"/>
            <a:ext cx="1992964" cy="1743592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 rot="-9703916" flipH="1">
            <a:off x="-599157" y="-1350284"/>
            <a:ext cx="2454938" cy="207005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9" name="Google Shape;39;p6"/>
          <p:cNvSpPr/>
          <p:nvPr/>
        </p:nvSpPr>
        <p:spPr>
          <a:xfrm rot="7520976">
            <a:off x="6758319" y="-966449"/>
            <a:ext cx="2472364" cy="207163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7593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7"/>
          <p:cNvGrpSpPr/>
          <p:nvPr/>
        </p:nvGrpSpPr>
        <p:grpSpPr>
          <a:xfrm>
            <a:off x="4816476" y="-216590"/>
            <a:ext cx="4729537" cy="4726565"/>
            <a:chOff x="4816476" y="-216590"/>
            <a:chExt cx="4729537" cy="4726565"/>
          </a:xfrm>
        </p:grpSpPr>
        <p:sp>
          <p:nvSpPr>
            <p:cNvPr id="43" name="Google Shape;43;p7"/>
            <p:cNvSpPr/>
            <p:nvPr/>
          </p:nvSpPr>
          <p:spPr>
            <a:xfrm rot="-3274296" flipH="1">
              <a:off x="6132775" y="1239203"/>
              <a:ext cx="2977692" cy="2605045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" name="Google Shape;44;p7"/>
            <p:cNvSpPr/>
            <p:nvPr/>
          </p:nvSpPr>
          <p:spPr>
            <a:xfrm rot="-6222483" flipH="1">
              <a:off x="4907413" y="101558"/>
              <a:ext cx="2093260" cy="1831231"/>
            </a:xfrm>
            <a:custGeom>
              <a:avLst/>
              <a:gdLst/>
              <a:ahLst/>
              <a:cxnLst/>
              <a:rect l="l" t="t" r="r" b="b"/>
              <a:pathLst>
                <a:path w="11166" h="10921" extrusionOk="0">
                  <a:moveTo>
                    <a:pt x="1673" y="7592"/>
                  </a:moveTo>
                  <a:lnTo>
                    <a:pt x="1673" y="7592"/>
                  </a:lnTo>
                  <a:cubicBezTo>
                    <a:pt x="1816" y="7679"/>
                    <a:pt x="3771" y="8857"/>
                    <a:pt x="5537" y="8857"/>
                  </a:cubicBezTo>
                  <a:cubicBezTo>
                    <a:pt x="5872" y="8857"/>
                    <a:pt x="6201" y="8815"/>
                    <a:pt x="6508" y="8714"/>
                  </a:cubicBezTo>
                  <a:cubicBezTo>
                    <a:pt x="8495" y="8060"/>
                    <a:pt x="5159" y="8942"/>
                    <a:pt x="1673" y="7592"/>
                  </a:cubicBezTo>
                  <a:close/>
                  <a:moveTo>
                    <a:pt x="7844" y="0"/>
                  </a:moveTo>
                  <a:cubicBezTo>
                    <a:pt x="7777" y="0"/>
                    <a:pt x="7590" y="59"/>
                    <a:pt x="7249" y="178"/>
                  </a:cubicBezTo>
                  <a:cubicBezTo>
                    <a:pt x="5478" y="795"/>
                    <a:pt x="4339" y="3386"/>
                    <a:pt x="4124" y="3912"/>
                  </a:cubicBezTo>
                  <a:lnTo>
                    <a:pt x="3958" y="4082"/>
                  </a:lnTo>
                  <a:cubicBezTo>
                    <a:pt x="3838" y="4194"/>
                    <a:pt x="3726" y="4318"/>
                    <a:pt x="3619" y="4442"/>
                  </a:cubicBezTo>
                  <a:cubicBezTo>
                    <a:pt x="3586" y="4475"/>
                    <a:pt x="3553" y="4512"/>
                    <a:pt x="3519" y="4550"/>
                  </a:cubicBezTo>
                  <a:lnTo>
                    <a:pt x="3495" y="4550"/>
                  </a:lnTo>
                  <a:cubicBezTo>
                    <a:pt x="3495" y="4550"/>
                    <a:pt x="3503" y="4550"/>
                    <a:pt x="3519" y="4554"/>
                  </a:cubicBezTo>
                  <a:cubicBezTo>
                    <a:pt x="3503" y="4566"/>
                    <a:pt x="3490" y="4583"/>
                    <a:pt x="3478" y="4595"/>
                  </a:cubicBezTo>
                  <a:cubicBezTo>
                    <a:pt x="3395" y="4694"/>
                    <a:pt x="3308" y="4802"/>
                    <a:pt x="3217" y="4910"/>
                  </a:cubicBezTo>
                  <a:cubicBezTo>
                    <a:pt x="3884" y="2044"/>
                    <a:pt x="5621" y="47"/>
                    <a:pt x="5430" y="47"/>
                  </a:cubicBezTo>
                  <a:cubicBezTo>
                    <a:pt x="5384" y="47"/>
                    <a:pt x="5225" y="164"/>
                    <a:pt x="4910" y="414"/>
                  </a:cubicBezTo>
                  <a:cubicBezTo>
                    <a:pt x="3457" y="1565"/>
                    <a:pt x="3221" y="4330"/>
                    <a:pt x="3188" y="4947"/>
                  </a:cubicBezTo>
                  <a:cubicBezTo>
                    <a:pt x="3002" y="5183"/>
                    <a:pt x="2807" y="5440"/>
                    <a:pt x="2629" y="5713"/>
                  </a:cubicBezTo>
                  <a:cubicBezTo>
                    <a:pt x="2621" y="5721"/>
                    <a:pt x="2617" y="5734"/>
                    <a:pt x="2609" y="5746"/>
                  </a:cubicBezTo>
                  <a:cubicBezTo>
                    <a:pt x="2592" y="2791"/>
                    <a:pt x="3837" y="432"/>
                    <a:pt x="3676" y="432"/>
                  </a:cubicBezTo>
                  <a:cubicBezTo>
                    <a:pt x="3636" y="432"/>
                    <a:pt x="3506" y="581"/>
                    <a:pt x="3246" y="907"/>
                  </a:cubicBezTo>
                  <a:cubicBezTo>
                    <a:pt x="2054" y="2401"/>
                    <a:pt x="2509" y="5274"/>
                    <a:pt x="2596" y="5763"/>
                  </a:cubicBezTo>
                  <a:cubicBezTo>
                    <a:pt x="2369" y="6102"/>
                    <a:pt x="2157" y="6462"/>
                    <a:pt x="1963" y="6835"/>
                  </a:cubicBezTo>
                  <a:cubicBezTo>
                    <a:pt x="1524" y="3906"/>
                    <a:pt x="2434" y="1379"/>
                    <a:pt x="2283" y="1379"/>
                  </a:cubicBezTo>
                  <a:cubicBezTo>
                    <a:pt x="2245" y="1379"/>
                    <a:pt x="2138" y="1544"/>
                    <a:pt x="1921" y="1908"/>
                  </a:cubicBezTo>
                  <a:cubicBezTo>
                    <a:pt x="916" y="3602"/>
                    <a:pt x="1843" y="6504"/>
                    <a:pt x="1959" y="6847"/>
                  </a:cubicBezTo>
                  <a:cubicBezTo>
                    <a:pt x="1793" y="7162"/>
                    <a:pt x="1640" y="7489"/>
                    <a:pt x="1499" y="7828"/>
                  </a:cubicBezTo>
                  <a:cubicBezTo>
                    <a:pt x="640" y="5016"/>
                    <a:pt x="1148" y="2410"/>
                    <a:pt x="1006" y="2410"/>
                  </a:cubicBezTo>
                  <a:cubicBezTo>
                    <a:pt x="969" y="2410"/>
                    <a:pt x="887" y="2589"/>
                    <a:pt x="725" y="2989"/>
                  </a:cubicBezTo>
                  <a:cubicBezTo>
                    <a:pt x="1" y="4777"/>
                    <a:pt x="1284" y="7435"/>
                    <a:pt x="1491" y="7841"/>
                  </a:cubicBezTo>
                  <a:cubicBezTo>
                    <a:pt x="1441" y="7961"/>
                    <a:pt x="1392" y="8081"/>
                    <a:pt x="1346" y="8201"/>
                  </a:cubicBezTo>
                  <a:cubicBezTo>
                    <a:pt x="990" y="9141"/>
                    <a:pt x="754" y="10051"/>
                    <a:pt x="646" y="10912"/>
                  </a:cubicBezTo>
                  <a:lnTo>
                    <a:pt x="717" y="10921"/>
                  </a:lnTo>
                  <a:cubicBezTo>
                    <a:pt x="824" y="10068"/>
                    <a:pt x="1056" y="9161"/>
                    <a:pt x="1412" y="8226"/>
                  </a:cubicBezTo>
                  <a:cubicBezTo>
                    <a:pt x="1495" y="8010"/>
                    <a:pt x="1582" y="7799"/>
                    <a:pt x="1673" y="7592"/>
                  </a:cubicBezTo>
                  <a:cubicBezTo>
                    <a:pt x="1826" y="7249"/>
                    <a:pt x="1988" y="6922"/>
                    <a:pt x="2166" y="6607"/>
                  </a:cubicBezTo>
                  <a:cubicBezTo>
                    <a:pt x="2279" y="6665"/>
                    <a:pt x="4074" y="7553"/>
                    <a:pt x="5750" y="7553"/>
                  </a:cubicBezTo>
                  <a:cubicBezTo>
                    <a:pt x="6215" y="7553"/>
                    <a:pt x="6671" y="7484"/>
                    <a:pt x="7080" y="7311"/>
                  </a:cubicBezTo>
                  <a:cubicBezTo>
                    <a:pt x="7668" y="7060"/>
                    <a:pt x="7772" y="6995"/>
                    <a:pt x="7532" y="6995"/>
                  </a:cubicBezTo>
                  <a:cubicBezTo>
                    <a:pt x="7270" y="6995"/>
                    <a:pt x="6595" y="7073"/>
                    <a:pt x="5688" y="7073"/>
                  </a:cubicBezTo>
                  <a:cubicBezTo>
                    <a:pt x="4708" y="7073"/>
                    <a:pt x="3459" y="6982"/>
                    <a:pt x="2166" y="6603"/>
                  </a:cubicBezTo>
                  <a:cubicBezTo>
                    <a:pt x="2331" y="6309"/>
                    <a:pt x="2505" y="6023"/>
                    <a:pt x="2687" y="5750"/>
                  </a:cubicBezTo>
                  <a:cubicBezTo>
                    <a:pt x="2845" y="5510"/>
                    <a:pt x="3014" y="5278"/>
                    <a:pt x="3184" y="5067"/>
                  </a:cubicBezTo>
                  <a:cubicBezTo>
                    <a:pt x="3184" y="5066"/>
                    <a:pt x="3184" y="5064"/>
                    <a:pt x="3184" y="5063"/>
                  </a:cubicBezTo>
                  <a:cubicBezTo>
                    <a:pt x="3304" y="4914"/>
                    <a:pt x="3420" y="4773"/>
                    <a:pt x="3532" y="4641"/>
                  </a:cubicBezTo>
                  <a:cubicBezTo>
                    <a:pt x="3553" y="4616"/>
                    <a:pt x="3573" y="4595"/>
                    <a:pt x="3594" y="4570"/>
                  </a:cubicBezTo>
                  <a:cubicBezTo>
                    <a:pt x="3870" y="4625"/>
                    <a:pt x="4688" y="4773"/>
                    <a:pt x="5627" y="4773"/>
                  </a:cubicBezTo>
                  <a:cubicBezTo>
                    <a:pt x="6591" y="4773"/>
                    <a:pt x="7682" y="4617"/>
                    <a:pt x="8442" y="4045"/>
                  </a:cubicBezTo>
                  <a:cubicBezTo>
                    <a:pt x="8858" y="3729"/>
                    <a:pt x="8992" y="3612"/>
                    <a:pt x="8899" y="3612"/>
                  </a:cubicBezTo>
                  <a:cubicBezTo>
                    <a:pt x="8636" y="3612"/>
                    <a:pt x="6539" y="4559"/>
                    <a:pt x="3932" y="4559"/>
                  </a:cubicBezTo>
                  <a:cubicBezTo>
                    <a:pt x="3826" y="4559"/>
                    <a:pt x="3718" y="4557"/>
                    <a:pt x="3611" y="4554"/>
                  </a:cubicBezTo>
                  <a:cubicBezTo>
                    <a:pt x="3631" y="4529"/>
                    <a:pt x="3652" y="4508"/>
                    <a:pt x="3668" y="4487"/>
                  </a:cubicBezTo>
                  <a:cubicBezTo>
                    <a:pt x="3776" y="4367"/>
                    <a:pt x="3888" y="4243"/>
                    <a:pt x="4004" y="4131"/>
                  </a:cubicBezTo>
                  <a:lnTo>
                    <a:pt x="4252" y="3883"/>
                  </a:lnTo>
                  <a:lnTo>
                    <a:pt x="4397" y="3746"/>
                  </a:lnTo>
                  <a:cubicBezTo>
                    <a:pt x="4419" y="3748"/>
                    <a:pt x="4549" y="3755"/>
                    <a:pt x="4752" y="3755"/>
                  </a:cubicBezTo>
                  <a:cubicBezTo>
                    <a:pt x="5577" y="3755"/>
                    <a:pt x="7615" y="3640"/>
                    <a:pt x="8611" y="2587"/>
                  </a:cubicBezTo>
                  <a:cubicBezTo>
                    <a:pt x="8911" y="2270"/>
                    <a:pt x="9015" y="2145"/>
                    <a:pt x="8956" y="2145"/>
                  </a:cubicBezTo>
                  <a:cubicBezTo>
                    <a:pt x="8765" y="2145"/>
                    <a:pt x="6889" y="3431"/>
                    <a:pt x="4401" y="3746"/>
                  </a:cubicBezTo>
                  <a:lnTo>
                    <a:pt x="4509" y="3647"/>
                  </a:lnTo>
                  <a:cubicBezTo>
                    <a:pt x="4753" y="3428"/>
                    <a:pt x="5006" y="3221"/>
                    <a:pt x="5271" y="3022"/>
                  </a:cubicBezTo>
                  <a:cubicBezTo>
                    <a:pt x="8131" y="1060"/>
                    <a:pt x="11166" y="985"/>
                    <a:pt x="9174" y="915"/>
                  </a:cubicBezTo>
                  <a:cubicBezTo>
                    <a:pt x="9144" y="914"/>
                    <a:pt x="9114" y="913"/>
                    <a:pt x="9084" y="913"/>
                  </a:cubicBezTo>
                  <a:cubicBezTo>
                    <a:pt x="7439" y="913"/>
                    <a:pt x="5727" y="2446"/>
                    <a:pt x="5093" y="3076"/>
                  </a:cubicBezTo>
                  <a:cubicBezTo>
                    <a:pt x="4873" y="3241"/>
                    <a:pt x="4662" y="3415"/>
                    <a:pt x="4463" y="3597"/>
                  </a:cubicBezTo>
                  <a:lnTo>
                    <a:pt x="4203" y="3833"/>
                  </a:lnTo>
                  <a:lnTo>
                    <a:pt x="4178" y="3858"/>
                  </a:lnTo>
                  <a:cubicBezTo>
                    <a:pt x="5793" y="1313"/>
                    <a:pt x="8159" y="0"/>
                    <a:pt x="7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5" name="Google Shape;45;p7"/>
          <p:cNvSpPr txBox="1"/>
          <p:nvPr>
            <p:ph type="body" idx="1"/>
          </p:nvPr>
        </p:nvSpPr>
        <p:spPr>
          <a:xfrm>
            <a:off x="720000" y="1501913"/>
            <a:ext cx="4117800" cy="26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type="title"/>
          </p:nvPr>
        </p:nvSpPr>
        <p:spPr>
          <a:xfrm>
            <a:off x="720000" y="1024988"/>
            <a:ext cx="4294800" cy="67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2153525" y="1307100"/>
            <a:ext cx="48369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9" name="Google Shape;49;p8"/>
          <p:cNvSpPr/>
          <p:nvPr/>
        </p:nvSpPr>
        <p:spPr>
          <a:xfrm rot="6664045">
            <a:off x="5213504" y="-653733"/>
            <a:ext cx="2077087" cy="194577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0" name="Google Shape;50;p8"/>
          <p:cNvSpPr/>
          <p:nvPr/>
        </p:nvSpPr>
        <p:spPr>
          <a:xfrm rot="-9523463" flipH="1">
            <a:off x="3582180" y="-1061686"/>
            <a:ext cx="2077076" cy="181708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" name="Google Shape;51;p8"/>
          <p:cNvSpPr/>
          <p:nvPr/>
        </p:nvSpPr>
        <p:spPr>
          <a:xfrm rot="6371809">
            <a:off x="1085585" y="-685247"/>
            <a:ext cx="2077079" cy="1894067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" name="Google Shape;52;p8"/>
          <p:cNvSpPr/>
          <p:nvPr/>
        </p:nvSpPr>
        <p:spPr>
          <a:xfrm rot="10536060" flipH="1">
            <a:off x="-639428" y="-531726"/>
            <a:ext cx="2430041" cy="212588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53;p8"/>
          <p:cNvSpPr/>
          <p:nvPr/>
        </p:nvSpPr>
        <p:spPr>
          <a:xfrm rot="-4904856" flipH="1">
            <a:off x="7678050" y="-111642"/>
            <a:ext cx="2077084" cy="181709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54;p8"/>
          <p:cNvSpPr/>
          <p:nvPr/>
        </p:nvSpPr>
        <p:spPr>
          <a:xfrm rot="3696507">
            <a:off x="-617468" y="1817830"/>
            <a:ext cx="2077064" cy="189407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55;p8"/>
          <p:cNvSpPr/>
          <p:nvPr/>
        </p:nvSpPr>
        <p:spPr>
          <a:xfrm rot="-7405091">
            <a:off x="7532306" y="1501000"/>
            <a:ext cx="2077054" cy="1894064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56;p8"/>
          <p:cNvSpPr/>
          <p:nvPr/>
        </p:nvSpPr>
        <p:spPr>
          <a:xfrm rot="5399803" flipH="1">
            <a:off x="-697374" y="3189131"/>
            <a:ext cx="2430029" cy="2125882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57;p8"/>
          <p:cNvSpPr/>
          <p:nvPr/>
        </p:nvSpPr>
        <p:spPr>
          <a:xfrm rot="-4135955">
            <a:off x="1682593" y="3442798"/>
            <a:ext cx="2077087" cy="194577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58;p8"/>
          <p:cNvSpPr/>
          <p:nvPr/>
        </p:nvSpPr>
        <p:spPr>
          <a:xfrm rot="1276537" flipH="1">
            <a:off x="3313926" y="3979433"/>
            <a:ext cx="2077076" cy="1817089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p8"/>
          <p:cNvSpPr/>
          <p:nvPr/>
        </p:nvSpPr>
        <p:spPr>
          <a:xfrm rot="-4428191">
            <a:off x="5810518" y="3526016"/>
            <a:ext cx="2077079" cy="1894067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60;p8"/>
          <p:cNvSpPr/>
          <p:nvPr/>
        </p:nvSpPr>
        <p:spPr>
          <a:xfrm rot="520825" flipH="1">
            <a:off x="7043697" y="3321456"/>
            <a:ext cx="2430032" cy="2125871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 rot="-1956679" flipH="1">
            <a:off x="6749123" y="999176"/>
            <a:ext cx="2510622" cy="2196418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63;p9"/>
          <p:cNvSpPr/>
          <p:nvPr/>
        </p:nvSpPr>
        <p:spPr>
          <a:xfrm rot="-10355113" flipH="1">
            <a:off x="779724" y="-500100"/>
            <a:ext cx="2044338" cy="1788480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64;p9"/>
          <p:cNvSpPr/>
          <p:nvPr/>
        </p:nvSpPr>
        <p:spPr>
          <a:xfrm rot="856621">
            <a:off x="-38935" y="1362692"/>
            <a:ext cx="2331246" cy="1847414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65;p9"/>
          <p:cNvSpPr/>
          <p:nvPr/>
        </p:nvSpPr>
        <p:spPr>
          <a:xfrm rot="-4904847" flipH="1">
            <a:off x="6552701" y="-370203"/>
            <a:ext cx="1747401" cy="1528693"/>
          </a:xfrm>
          <a:custGeom>
            <a:avLst/>
            <a:gdLst/>
            <a:ahLst/>
            <a:cxnLst/>
            <a:rect l="l" t="t" r="r" b="b"/>
            <a:pathLst>
              <a:path w="11166" h="10921" extrusionOk="0">
                <a:moveTo>
                  <a:pt x="1673" y="7592"/>
                </a:moveTo>
                <a:lnTo>
                  <a:pt x="1673" y="7592"/>
                </a:lnTo>
                <a:cubicBezTo>
                  <a:pt x="1816" y="7679"/>
                  <a:pt x="3771" y="8857"/>
                  <a:pt x="5537" y="8857"/>
                </a:cubicBezTo>
                <a:cubicBezTo>
                  <a:pt x="5872" y="8857"/>
                  <a:pt x="6201" y="8815"/>
                  <a:pt x="6508" y="8714"/>
                </a:cubicBezTo>
                <a:cubicBezTo>
                  <a:pt x="8495" y="8060"/>
                  <a:pt x="5159" y="8942"/>
                  <a:pt x="1673" y="7592"/>
                </a:cubicBezTo>
                <a:close/>
                <a:moveTo>
                  <a:pt x="7844" y="0"/>
                </a:moveTo>
                <a:cubicBezTo>
                  <a:pt x="7777" y="0"/>
                  <a:pt x="7590" y="59"/>
                  <a:pt x="7249" y="178"/>
                </a:cubicBezTo>
                <a:cubicBezTo>
                  <a:pt x="5478" y="795"/>
                  <a:pt x="4339" y="3386"/>
                  <a:pt x="4124" y="3912"/>
                </a:cubicBezTo>
                <a:lnTo>
                  <a:pt x="3958" y="4082"/>
                </a:lnTo>
                <a:cubicBezTo>
                  <a:pt x="3838" y="4194"/>
                  <a:pt x="3726" y="4318"/>
                  <a:pt x="3619" y="4442"/>
                </a:cubicBezTo>
                <a:cubicBezTo>
                  <a:pt x="3586" y="4475"/>
                  <a:pt x="3553" y="4512"/>
                  <a:pt x="3519" y="4550"/>
                </a:cubicBezTo>
                <a:lnTo>
                  <a:pt x="3495" y="4550"/>
                </a:lnTo>
                <a:cubicBezTo>
                  <a:pt x="3495" y="4550"/>
                  <a:pt x="3503" y="4550"/>
                  <a:pt x="3519" y="4554"/>
                </a:cubicBezTo>
                <a:cubicBezTo>
                  <a:pt x="3503" y="4566"/>
                  <a:pt x="3490" y="4583"/>
                  <a:pt x="3478" y="4595"/>
                </a:cubicBezTo>
                <a:cubicBezTo>
                  <a:pt x="3395" y="4694"/>
                  <a:pt x="3308" y="4802"/>
                  <a:pt x="3217" y="4910"/>
                </a:cubicBezTo>
                <a:cubicBezTo>
                  <a:pt x="3884" y="2044"/>
                  <a:pt x="5621" y="47"/>
                  <a:pt x="5430" y="47"/>
                </a:cubicBezTo>
                <a:cubicBezTo>
                  <a:pt x="5384" y="47"/>
                  <a:pt x="5225" y="164"/>
                  <a:pt x="4910" y="414"/>
                </a:cubicBezTo>
                <a:cubicBezTo>
                  <a:pt x="3457" y="1565"/>
                  <a:pt x="3221" y="4330"/>
                  <a:pt x="3188" y="4947"/>
                </a:cubicBezTo>
                <a:cubicBezTo>
                  <a:pt x="3002" y="5183"/>
                  <a:pt x="2807" y="5440"/>
                  <a:pt x="2629" y="5713"/>
                </a:cubicBezTo>
                <a:cubicBezTo>
                  <a:pt x="2621" y="5721"/>
                  <a:pt x="2617" y="5734"/>
                  <a:pt x="2609" y="5746"/>
                </a:cubicBezTo>
                <a:cubicBezTo>
                  <a:pt x="2592" y="2791"/>
                  <a:pt x="3837" y="432"/>
                  <a:pt x="3676" y="432"/>
                </a:cubicBezTo>
                <a:cubicBezTo>
                  <a:pt x="3636" y="432"/>
                  <a:pt x="3506" y="581"/>
                  <a:pt x="3246" y="907"/>
                </a:cubicBezTo>
                <a:cubicBezTo>
                  <a:pt x="2054" y="2401"/>
                  <a:pt x="2509" y="5274"/>
                  <a:pt x="2596" y="5763"/>
                </a:cubicBezTo>
                <a:cubicBezTo>
                  <a:pt x="2369" y="6102"/>
                  <a:pt x="2157" y="6462"/>
                  <a:pt x="1963" y="6835"/>
                </a:cubicBezTo>
                <a:cubicBezTo>
                  <a:pt x="1524" y="3906"/>
                  <a:pt x="2434" y="1379"/>
                  <a:pt x="2283" y="1379"/>
                </a:cubicBezTo>
                <a:cubicBezTo>
                  <a:pt x="2245" y="1379"/>
                  <a:pt x="2138" y="1544"/>
                  <a:pt x="1921" y="1908"/>
                </a:cubicBezTo>
                <a:cubicBezTo>
                  <a:pt x="916" y="3602"/>
                  <a:pt x="1843" y="6504"/>
                  <a:pt x="1959" y="6847"/>
                </a:cubicBezTo>
                <a:cubicBezTo>
                  <a:pt x="1793" y="7162"/>
                  <a:pt x="1640" y="7489"/>
                  <a:pt x="1499" y="7828"/>
                </a:cubicBezTo>
                <a:cubicBezTo>
                  <a:pt x="640" y="5016"/>
                  <a:pt x="1148" y="2410"/>
                  <a:pt x="1006" y="2410"/>
                </a:cubicBezTo>
                <a:cubicBezTo>
                  <a:pt x="969" y="2410"/>
                  <a:pt x="887" y="2589"/>
                  <a:pt x="725" y="2989"/>
                </a:cubicBezTo>
                <a:cubicBezTo>
                  <a:pt x="1" y="4777"/>
                  <a:pt x="1284" y="7435"/>
                  <a:pt x="1491" y="7841"/>
                </a:cubicBezTo>
                <a:cubicBezTo>
                  <a:pt x="1441" y="7961"/>
                  <a:pt x="1392" y="8081"/>
                  <a:pt x="1346" y="8201"/>
                </a:cubicBezTo>
                <a:cubicBezTo>
                  <a:pt x="990" y="9141"/>
                  <a:pt x="754" y="10051"/>
                  <a:pt x="646" y="10912"/>
                </a:cubicBezTo>
                <a:lnTo>
                  <a:pt x="717" y="10921"/>
                </a:lnTo>
                <a:cubicBezTo>
                  <a:pt x="824" y="10068"/>
                  <a:pt x="1056" y="9161"/>
                  <a:pt x="1412" y="8226"/>
                </a:cubicBezTo>
                <a:cubicBezTo>
                  <a:pt x="1495" y="8010"/>
                  <a:pt x="1582" y="7799"/>
                  <a:pt x="1673" y="7592"/>
                </a:cubicBezTo>
                <a:cubicBezTo>
                  <a:pt x="1826" y="7249"/>
                  <a:pt x="1988" y="6922"/>
                  <a:pt x="2166" y="6607"/>
                </a:cubicBezTo>
                <a:cubicBezTo>
                  <a:pt x="2279" y="6665"/>
                  <a:pt x="4074" y="7553"/>
                  <a:pt x="5750" y="7553"/>
                </a:cubicBezTo>
                <a:cubicBezTo>
                  <a:pt x="6215" y="7553"/>
                  <a:pt x="6671" y="7484"/>
                  <a:pt x="7080" y="7311"/>
                </a:cubicBezTo>
                <a:cubicBezTo>
                  <a:pt x="7668" y="7060"/>
                  <a:pt x="7772" y="6995"/>
                  <a:pt x="7532" y="6995"/>
                </a:cubicBezTo>
                <a:cubicBezTo>
                  <a:pt x="7270" y="6995"/>
                  <a:pt x="6595" y="7073"/>
                  <a:pt x="5688" y="7073"/>
                </a:cubicBezTo>
                <a:cubicBezTo>
                  <a:pt x="4708" y="7073"/>
                  <a:pt x="3459" y="6982"/>
                  <a:pt x="2166" y="6603"/>
                </a:cubicBezTo>
                <a:cubicBezTo>
                  <a:pt x="2331" y="6309"/>
                  <a:pt x="2505" y="6023"/>
                  <a:pt x="2687" y="5750"/>
                </a:cubicBezTo>
                <a:cubicBezTo>
                  <a:pt x="2845" y="5510"/>
                  <a:pt x="3014" y="5278"/>
                  <a:pt x="3184" y="5067"/>
                </a:cubicBezTo>
                <a:cubicBezTo>
                  <a:pt x="3184" y="5066"/>
                  <a:pt x="3184" y="5064"/>
                  <a:pt x="3184" y="5063"/>
                </a:cubicBezTo>
                <a:cubicBezTo>
                  <a:pt x="3304" y="4914"/>
                  <a:pt x="3420" y="4773"/>
                  <a:pt x="3532" y="4641"/>
                </a:cubicBezTo>
                <a:cubicBezTo>
                  <a:pt x="3553" y="4616"/>
                  <a:pt x="3573" y="4595"/>
                  <a:pt x="3594" y="4570"/>
                </a:cubicBezTo>
                <a:cubicBezTo>
                  <a:pt x="3870" y="4625"/>
                  <a:pt x="4688" y="4773"/>
                  <a:pt x="5627" y="4773"/>
                </a:cubicBezTo>
                <a:cubicBezTo>
                  <a:pt x="6591" y="4773"/>
                  <a:pt x="7682" y="4617"/>
                  <a:pt x="8442" y="4045"/>
                </a:cubicBezTo>
                <a:cubicBezTo>
                  <a:pt x="8858" y="3729"/>
                  <a:pt x="8992" y="3612"/>
                  <a:pt x="8899" y="3612"/>
                </a:cubicBezTo>
                <a:cubicBezTo>
                  <a:pt x="8636" y="3612"/>
                  <a:pt x="6539" y="4559"/>
                  <a:pt x="3932" y="4559"/>
                </a:cubicBezTo>
                <a:cubicBezTo>
                  <a:pt x="3826" y="4559"/>
                  <a:pt x="3718" y="4557"/>
                  <a:pt x="3611" y="4554"/>
                </a:cubicBezTo>
                <a:cubicBezTo>
                  <a:pt x="3631" y="4529"/>
                  <a:pt x="3652" y="4508"/>
                  <a:pt x="3668" y="4487"/>
                </a:cubicBezTo>
                <a:cubicBezTo>
                  <a:pt x="3776" y="4367"/>
                  <a:pt x="3888" y="4243"/>
                  <a:pt x="4004" y="4131"/>
                </a:cubicBezTo>
                <a:lnTo>
                  <a:pt x="4252" y="3883"/>
                </a:lnTo>
                <a:lnTo>
                  <a:pt x="4397" y="3746"/>
                </a:lnTo>
                <a:cubicBezTo>
                  <a:pt x="4419" y="3748"/>
                  <a:pt x="4549" y="3755"/>
                  <a:pt x="4752" y="3755"/>
                </a:cubicBezTo>
                <a:cubicBezTo>
                  <a:pt x="5577" y="3755"/>
                  <a:pt x="7615" y="3640"/>
                  <a:pt x="8611" y="2587"/>
                </a:cubicBezTo>
                <a:cubicBezTo>
                  <a:pt x="8911" y="2270"/>
                  <a:pt x="9015" y="2145"/>
                  <a:pt x="8956" y="2145"/>
                </a:cubicBezTo>
                <a:cubicBezTo>
                  <a:pt x="8765" y="2145"/>
                  <a:pt x="6889" y="3431"/>
                  <a:pt x="4401" y="3746"/>
                </a:cubicBezTo>
                <a:lnTo>
                  <a:pt x="4509" y="3647"/>
                </a:lnTo>
                <a:cubicBezTo>
                  <a:pt x="4753" y="3428"/>
                  <a:pt x="5006" y="3221"/>
                  <a:pt x="5271" y="3022"/>
                </a:cubicBezTo>
                <a:cubicBezTo>
                  <a:pt x="8131" y="1060"/>
                  <a:pt x="11166" y="985"/>
                  <a:pt x="9174" y="915"/>
                </a:cubicBezTo>
                <a:cubicBezTo>
                  <a:pt x="9144" y="914"/>
                  <a:pt x="9114" y="913"/>
                  <a:pt x="9084" y="913"/>
                </a:cubicBezTo>
                <a:cubicBezTo>
                  <a:pt x="7439" y="913"/>
                  <a:pt x="5727" y="2446"/>
                  <a:pt x="5093" y="3076"/>
                </a:cubicBezTo>
                <a:cubicBezTo>
                  <a:pt x="4873" y="3241"/>
                  <a:pt x="4662" y="3415"/>
                  <a:pt x="4463" y="3597"/>
                </a:cubicBezTo>
                <a:lnTo>
                  <a:pt x="4203" y="3833"/>
                </a:lnTo>
                <a:lnTo>
                  <a:pt x="4178" y="3858"/>
                </a:lnTo>
                <a:cubicBezTo>
                  <a:pt x="5793" y="1313"/>
                  <a:pt x="8159" y="0"/>
                  <a:pt x="78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66;p9"/>
          <p:cNvSpPr/>
          <p:nvPr/>
        </p:nvSpPr>
        <p:spPr>
          <a:xfrm rot="-236222">
            <a:off x="3561054" y="-1108144"/>
            <a:ext cx="2021889" cy="3089832"/>
          </a:xfrm>
          <a:custGeom>
            <a:avLst/>
            <a:gdLst/>
            <a:ahLst/>
            <a:cxnLst/>
            <a:rect l="l" t="t" r="r" b="b"/>
            <a:pathLst>
              <a:path w="16390" h="22488" extrusionOk="0">
                <a:moveTo>
                  <a:pt x="10747" y="0"/>
                </a:moveTo>
                <a:cubicBezTo>
                  <a:pt x="10286" y="0"/>
                  <a:pt x="9779" y="40"/>
                  <a:pt x="9221" y="126"/>
                </a:cubicBezTo>
                <a:cubicBezTo>
                  <a:pt x="5698" y="611"/>
                  <a:pt x="5166" y="1730"/>
                  <a:pt x="5166" y="1730"/>
                </a:cubicBezTo>
                <a:cubicBezTo>
                  <a:pt x="5166" y="1730"/>
                  <a:pt x="3851" y="3271"/>
                  <a:pt x="3171" y="4784"/>
                </a:cubicBezTo>
                <a:cubicBezTo>
                  <a:pt x="2490" y="6298"/>
                  <a:pt x="0" y="13831"/>
                  <a:pt x="55" y="15118"/>
                </a:cubicBezTo>
                <a:cubicBezTo>
                  <a:pt x="109" y="16406"/>
                  <a:pt x="984" y="22335"/>
                  <a:pt x="5941" y="22481"/>
                </a:cubicBezTo>
                <a:cubicBezTo>
                  <a:pt x="6096" y="22485"/>
                  <a:pt x="6251" y="22488"/>
                  <a:pt x="6405" y="22488"/>
                </a:cubicBezTo>
                <a:cubicBezTo>
                  <a:pt x="11160" y="22488"/>
                  <a:pt x="15146" y="20311"/>
                  <a:pt x="15758" y="16309"/>
                </a:cubicBezTo>
                <a:cubicBezTo>
                  <a:pt x="16390" y="12179"/>
                  <a:pt x="14980" y="9651"/>
                  <a:pt x="15175" y="6857"/>
                </a:cubicBezTo>
                <a:cubicBezTo>
                  <a:pt x="15352" y="4308"/>
                  <a:pt x="15529" y="0"/>
                  <a:pt x="107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67;p9"/>
          <p:cNvSpPr txBox="1"/>
          <p:nvPr>
            <p:ph type="title"/>
          </p:nvPr>
        </p:nvSpPr>
        <p:spPr>
          <a:xfrm>
            <a:off x="2461800" y="2047450"/>
            <a:ext cx="4220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8" name="Google Shape;68;p9"/>
          <p:cNvSpPr txBox="1"/>
          <p:nvPr>
            <p:ph type="subTitle" idx="1"/>
          </p:nvPr>
        </p:nvSpPr>
        <p:spPr>
          <a:xfrm>
            <a:off x="2461875" y="2722100"/>
            <a:ext cx="42204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type="title"/>
          </p:nvPr>
        </p:nvSpPr>
        <p:spPr>
          <a:xfrm>
            <a:off x="720000" y="539400"/>
            <a:ext cx="3032400" cy="26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3" Type="http://schemas.openxmlformats.org/officeDocument/2006/relationships/theme" Target="../theme/theme1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13100" y="539400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listoga"/>
              <a:buNone/>
              <a:defRPr sz="3000">
                <a:solidFill>
                  <a:schemeClr val="dk2"/>
                </a:solidFill>
                <a:latin typeface="Calistoga"/>
                <a:ea typeface="Calistoga"/>
                <a:cs typeface="Calistoga"/>
                <a:sym typeface="Calistog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1.xml"/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7"/>
          <p:cNvSpPr txBox="1"/>
          <p:nvPr>
            <p:ph type="subTitle" idx="1"/>
          </p:nvPr>
        </p:nvSpPr>
        <p:spPr>
          <a:xfrm>
            <a:off x="2307550" y="4280700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Rodrigo Dávila Solano</a:t>
            </a:r>
            <a:endParaRPr lang="es-ES" altLang="en-GB"/>
          </a:p>
        </p:txBody>
      </p:sp>
      <p:sp>
        <p:nvSpPr>
          <p:cNvPr id="411" name="Google Shape;411;p37"/>
          <p:cNvSpPr txBox="1"/>
          <p:nvPr>
            <p:ph type="ctrTitle"/>
          </p:nvPr>
        </p:nvSpPr>
        <p:spPr>
          <a:xfrm>
            <a:off x="1374600" y="2869025"/>
            <a:ext cx="63948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ES" sz="2900">
                <a:solidFill>
                  <a:schemeClr val="dk2"/>
                </a:solidFill>
              </a:rPr>
            </a:br>
            <a:r>
              <a:rPr lang="es-ES" altLang="en-GB" sz="3800">
                <a:solidFill>
                  <a:schemeClr val="accent6"/>
                </a:solidFill>
              </a:rPr>
              <a:t>¿Dios está vivo?</a:t>
            </a:r>
            <a:br>
              <a:rPr lang="es-ES" altLang="en-GB" sz="3800">
                <a:solidFill>
                  <a:schemeClr val="accent6"/>
                </a:solidFill>
              </a:rPr>
            </a:br>
            <a:r>
              <a:rPr lang="es-ES" sz="2900">
                <a:solidFill>
                  <a:schemeClr val="dk2"/>
                </a:solidFill>
                <a:sym typeface="+mn-ea"/>
              </a:rPr>
              <a:t>Argumentos y mi testimonio</a:t>
            </a:r>
            <a:endParaRPr lang="es-ES" altLang="en-GB" sz="2900">
              <a:solidFill>
                <a:schemeClr val="dk2"/>
              </a:solidFill>
              <a:sym typeface="+mn-ea"/>
            </a:endParaRPr>
          </a:p>
        </p:txBody>
      </p:sp>
      <p:grpSp>
        <p:nvGrpSpPr>
          <p:cNvPr id="412" name="Google Shape;412;p37"/>
          <p:cNvGrpSpPr/>
          <p:nvPr/>
        </p:nvGrpSpPr>
        <p:grpSpPr>
          <a:xfrm>
            <a:off x="82614" y="101094"/>
            <a:ext cx="2606751" cy="2123170"/>
            <a:chOff x="82614" y="101094"/>
            <a:chExt cx="2606751" cy="2123170"/>
          </a:xfrm>
        </p:grpSpPr>
        <p:sp>
          <p:nvSpPr>
            <p:cNvPr id="413" name="Google Shape;413;p37"/>
            <p:cNvSpPr/>
            <p:nvPr/>
          </p:nvSpPr>
          <p:spPr>
            <a:xfrm>
              <a:off x="1714676" y="2161846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14" name="Google Shape;414;p37"/>
            <p:cNvGrpSpPr/>
            <p:nvPr/>
          </p:nvGrpSpPr>
          <p:grpSpPr>
            <a:xfrm rot="2700000">
              <a:off x="2318903" y="1539422"/>
              <a:ext cx="260628" cy="418614"/>
              <a:chOff x="1042578" y="1405969"/>
              <a:chExt cx="336176" cy="539958"/>
            </a:xfrm>
          </p:grpSpPr>
          <p:sp>
            <p:nvSpPr>
              <p:cNvPr id="415" name="Google Shape;415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6" name="Google Shape;416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17" name="Google Shape;417;p37"/>
            <p:cNvGrpSpPr/>
            <p:nvPr/>
          </p:nvGrpSpPr>
          <p:grpSpPr>
            <a:xfrm rot="10329377">
              <a:off x="2188772" y="116919"/>
              <a:ext cx="260621" cy="418604"/>
              <a:chOff x="1042578" y="1405969"/>
              <a:chExt cx="336176" cy="539958"/>
            </a:xfrm>
          </p:grpSpPr>
          <p:sp>
            <p:nvSpPr>
              <p:cNvPr id="418" name="Google Shape;418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9" name="Google Shape;419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20" name="Google Shape;420;p37"/>
            <p:cNvSpPr/>
            <p:nvPr/>
          </p:nvSpPr>
          <p:spPr>
            <a:xfrm>
              <a:off x="2059168" y="703744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1"/>
                  </a:moveTo>
                  <a:cubicBezTo>
                    <a:pt x="485" y="621"/>
                    <a:pt x="638" y="480"/>
                    <a:pt x="630" y="311"/>
                  </a:cubicBezTo>
                  <a:cubicBezTo>
                    <a:pt x="622" y="145"/>
                    <a:pt x="494" y="0"/>
                    <a:pt x="320" y="0"/>
                  </a:cubicBezTo>
                  <a:cubicBezTo>
                    <a:pt x="158" y="0"/>
                    <a:pt x="1" y="145"/>
                    <a:pt x="9" y="311"/>
                  </a:cubicBezTo>
                  <a:cubicBezTo>
                    <a:pt x="17" y="480"/>
                    <a:pt x="146" y="621"/>
                    <a:pt x="320" y="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1" name="Google Shape;421;p37"/>
            <p:cNvSpPr/>
            <p:nvPr/>
          </p:nvSpPr>
          <p:spPr>
            <a:xfrm>
              <a:off x="82614" y="600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22" name="Google Shape;422;p37"/>
          <p:cNvGrpSpPr/>
          <p:nvPr/>
        </p:nvGrpSpPr>
        <p:grpSpPr>
          <a:xfrm>
            <a:off x="6630543" y="3606419"/>
            <a:ext cx="2313492" cy="1449246"/>
            <a:chOff x="6630543" y="3606419"/>
            <a:chExt cx="2313492" cy="1449246"/>
          </a:xfrm>
        </p:grpSpPr>
        <p:grpSp>
          <p:nvGrpSpPr>
            <p:cNvPr id="423" name="Google Shape;423;p37"/>
            <p:cNvGrpSpPr/>
            <p:nvPr/>
          </p:nvGrpSpPr>
          <p:grpSpPr>
            <a:xfrm>
              <a:off x="6630543" y="4134817"/>
              <a:ext cx="2313492" cy="920848"/>
              <a:chOff x="6630543" y="4134817"/>
              <a:chExt cx="2313492" cy="920848"/>
            </a:xfrm>
          </p:grpSpPr>
          <p:grpSp>
            <p:nvGrpSpPr>
              <p:cNvPr id="424" name="Google Shape;424;p37"/>
              <p:cNvGrpSpPr/>
              <p:nvPr/>
            </p:nvGrpSpPr>
            <p:grpSpPr>
              <a:xfrm rot="6385936">
                <a:off x="8150545" y="4100284"/>
                <a:ext cx="358658" cy="576068"/>
                <a:chOff x="1042578" y="1405969"/>
                <a:chExt cx="336176" cy="539958"/>
              </a:xfrm>
            </p:grpSpPr>
            <p:sp>
              <p:nvSpPr>
                <p:cNvPr id="425" name="Google Shape;425;p37"/>
                <p:cNvSpPr/>
                <p:nvPr/>
              </p:nvSpPr>
              <p:spPr>
                <a:xfrm rot="-4474691">
                  <a:off x="959598" y="1570840"/>
                  <a:ext cx="502137" cy="210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27" h="5035" extrusionOk="0">
                      <a:moveTo>
                        <a:pt x="787" y="1486"/>
                      </a:moveTo>
                      <a:cubicBezTo>
                        <a:pt x="2567" y="406"/>
                        <a:pt x="4745" y="0"/>
                        <a:pt x="6794" y="373"/>
                      </a:cubicBezTo>
                      <a:cubicBezTo>
                        <a:pt x="8843" y="741"/>
                        <a:pt x="10739" y="1888"/>
                        <a:pt x="12027" y="3523"/>
                      </a:cubicBezTo>
                      <a:cubicBezTo>
                        <a:pt x="9498" y="4773"/>
                        <a:pt x="6492" y="5034"/>
                        <a:pt x="3785" y="4239"/>
                      </a:cubicBezTo>
                      <a:cubicBezTo>
                        <a:pt x="3147" y="4049"/>
                        <a:pt x="2518" y="3805"/>
                        <a:pt x="1942" y="3469"/>
                      </a:cubicBezTo>
                      <a:cubicBezTo>
                        <a:pt x="1189" y="3035"/>
                        <a:pt x="527" y="2447"/>
                        <a:pt x="1" y="1756"/>
                      </a:cubicBezTo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426" name="Google Shape;426;p37"/>
                <p:cNvSpPr/>
                <p:nvPr/>
              </p:nvSpPr>
              <p:spPr>
                <a:xfrm rot="-4474691">
                  <a:off x="927753" y="1600081"/>
                  <a:ext cx="495582" cy="139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70" h="3333" extrusionOk="0">
                      <a:moveTo>
                        <a:pt x="4314" y="2174"/>
                      </a:moveTo>
                      <a:cubicBezTo>
                        <a:pt x="5722" y="2306"/>
                        <a:pt x="7121" y="2476"/>
                        <a:pt x="8516" y="2708"/>
                      </a:cubicBezTo>
                      <a:cubicBezTo>
                        <a:pt x="9626" y="2890"/>
                        <a:pt x="10773" y="3047"/>
                        <a:pt x="11870" y="3333"/>
                      </a:cubicBezTo>
                      <a:cubicBezTo>
                        <a:pt x="10590" y="1801"/>
                        <a:pt x="8761" y="729"/>
                        <a:pt x="6794" y="373"/>
                      </a:cubicBezTo>
                      <a:cubicBezTo>
                        <a:pt x="4745" y="0"/>
                        <a:pt x="2567" y="406"/>
                        <a:pt x="787" y="1486"/>
                      </a:cubicBezTo>
                      <a:lnTo>
                        <a:pt x="1" y="1756"/>
                      </a:lnTo>
                      <a:cubicBezTo>
                        <a:pt x="38" y="1805"/>
                        <a:pt x="79" y="1855"/>
                        <a:pt x="121" y="1905"/>
                      </a:cubicBezTo>
                      <a:cubicBezTo>
                        <a:pt x="1520" y="1958"/>
                        <a:pt x="2919" y="2045"/>
                        <a:pt x="4314" y="2174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427" name="Google Shape;427;p37"/>
              <p:cNvSpPr/>
              <p:nvPr/>
            </p:nvSpPr>
            <p:spPr>
              <a:xfrm>
                <a:off x="7530019" y="4604109"/>
                <a:ext cx="53687" cy="41545"/>
              </a:xfrm>
              <a:custGeom>
                <a:avLst/>
                <a:gdLst/>
                <a:ahLst/>
                <a:cxnLst/>
                <a:rect l="l" t="t" r="r" b="b"/>
                <a:pathLst>
                  <a:path w="535" h="414" extrusionOk="0">
                    <a:moveTo>
                      <a:pt x="270" y="414"/>
                    </a:moveTo>
                    <a:cubicBezTo>
                      <a:pt x="535" y="414"/>
                      <a:pt x="535" y="0"/>
                      <a:pt x="270" y="0"/>
                    </a:cubicBezTo>
                    <a:cubicBezTo>
                      <a:pt x="1" y="0"/>
                      <a:pt x="1" y="414"/>
                      <a:pt x="270" y="41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8" name="Google Shape;428;p37"/>
              <p:cNvSpPr/>
              <p:nvPr/>
            </p:nvSpPr>
            <p:spPr>
              <a:xfrm>
                <a:off x="8890348" y="4134817"/>
                <a:ext cx="53687" cy="41645"/>
              </a:xfrm>
              <a:custGeom>
                <a:avLst/>
                <a:gdLst/>
                <a:ahLst/>
                <a:cxnLst/>
                <a:rect l="l" t="t" r="r" b="b"/>
                <a:pathLst>
                  <a:path w="535" h="415" extrusionOk="0">
                    <a:moveTo>
                      <a:pt x="270" y="415"/>
                    </a:moveTo>
                    <a:cubicBezTo>
                      <a:pt x="535" y="415"/>
                      <a:pt x="535" y="1"/>
                      <a:pt x="270" y="1"/>
                    </a:cubicBezTo>
                    <a:cubicBezTo>
                      <a:pt x="1" y="1"/>
                      <a:pt x="1" y="415"/>
                      <a:pt x="270" y="41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29" name="Google Shape;429;p37"/>
              <p:cNvGrpSpPr/>
              <p:nvPr/>
            </p:nvGrpSpPr>
            <p:grpSpPr>
              <a:xfrm rot="2700000">
                <a:off x="6740378" y="4606210"/>
                <a:ext cx="260628" cy="418614"/>
                <a:chOff x="1042578" y="1405969"/>
                <a:chExt cx="336176" cy="539958"/>
              </a:xfrm>
            </p:grpSpPr>
            <p:sp>
              <p:nvSpPr>
                <p:cNvPr id="430" name="Google Shape;430;p37"/>
                <p:cNvSpPr/>
                <p:nvPr/>
              </p:nvSpPr>
              <p:spPr>
                <a:xfrm rot="-4474691">
                  <a:off x="959598" y="1570840"/>
                  <a:ext cx="502137" cy="210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27" h="5035" extrusionOk="0">
                      <a:moveTo>
                        <a:pt x="787" y="1486"/>
                      </a:moveTo>
                      <a:cubicBezTo>
                        <a:pt x="2567" y="406"/>
                        <a:pt x="4745" y="0"/>
                        <a:pt x="6794" y="373"/>
                      </a:cubicBezTo>
                      <a:cubicBezTo>
                        <a:pt x="8843" y="741"/>
                        <a:pt x="10739" y="1888"/>
                        <a:pt x="12027" y="3523"/>
                      </a:cubicBezTo>
                      <a:cubicBezTo>
                        <a:pt x="9498" y="4773"/>
                        <a:pt x="6492" y="5034"/>
                        <a:pt x="3785" y="4239"/>
                      </a:cubicBezTo>
                      <a:cubicBezTo>
                        <a:pt x="3147" y="4049"/>
                        <a:pt x="2518" y="3805"/>
                        <a:pt x="1942" y="3469"/>
                      </a:cubicBezTo>
                      <a:cubicBezTo>
                        <a:pt x="1189" y="3035"/>
                        <a:pt x="527" y="2447"/>
                        <a:pt x="1" y="1756"/>
                      </a:cubicBezTo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431" name="Google Shape;431;p37"/>
                <p:cNvSpPr/>
                <p:nvPr/>
              </p:nvSpPr>
              <p:spPr>
                <a:xfrm rot="-4474691">
                  <a:off x="927753" y="1600081"/>
                  <a:ext cx="495582" cy="139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70" h="3333" extrusionOk="0">
                      <a:moveTo>
                        <a:pt x="4314" y="2174"/>
                      </a:moveTo>
                      <a:cubicBezTo>
                        <a:pt x="5722" y="2306"/>
                        <a:pt x="7121" y="2476"/>
                        <a:pt x="8516" y="2708"/>
                      </a:cubicBezTo>
                      <a:cubicBezTo>
                        <a:pt x="9626" y="2890"/>
                        <a:pt x="10773" y="3047"/>
                        <a:pt x="11870" y="3333"/>
                      </a:cubicBezTo>
                      <a:cubicBezTo>
                        <a:pt x="10590" y="1801"/>
                        <a:pt x="8761" y="729"/>
                        <a:pt x="6794" y="373"/>
                      </a:cubicBezTo>
                      <a:cubicBezTo>
                        <a:pt x="4745" y="0"/>
                        <a:pt x="2567" y="406"/>
                        <a:pt x="787" y="1486"/>
                      </a:cubicBezTo>
                      <a:lnTo>
                        <a:pt x="1" y="1756"/>
                      </a:lnTo>
                      <a:cubicBezTo>
                        <a:pt x="38" y="1805"/>
                        <a:pt x="79" y="1855"/>
                        <a:pt x="121" y="1905"/>
                      </a:cubicBezTo>
                      <a:cubicBezTo>
                        <a:pt x="1520" y="1958"/>
                        <a:pt x="2919" y="2045"/>
                        <a:pt x="4314" y="2174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sp>
          <p:nvSpPr>
            <p:cNvPr id="432" name="Google Shape;432;p37"/>
            <p:cNvSpPr/>
            <p:nvPr/>
          </p:nvSpPr>
          <p:spPr>
            <a:xfrm>
              <a:off x="8570641" y="3606419"/>
              <a:ext cx="64023" cy="62418"/>
            </a:xfrm>
            <a:custGeom>
              <a:avLst/>
              <a:gdLst/>
              <a:ahLst/>
              <a:cxnLst/>
              <a:rect l="l" t="t" r="r" b="b"/>
              <a:pathLst>
                <a:path w="638" h="622" extrusionOk="0">
                  <a:moveTo>
                    <a:pt x="319" y="621"/>
                  </a:moveTo>
                  <a:cubicBezTo>
                    <a:pt x="480" y="621"/>
                    <a:pt x="638" y="476"/>
                    <a:pt x="629" y="311"/>
                  </a:cubicBezTo>
                  <a:cubicBezTo>
                    <a:pt x="621" y="141"/>
                    <a:pt x="493" y="0"/>
                    <a:pt x="319" y="0"/>
                  </a:cubicBezTo>
                  <a:cubicBezTo>
                    <a:pt x="158" y="0"/>
                    <a:pt x="0" y="141"/>
                    <a:pt x="9" y="311"/>
                  </a:cubicBezTo>
                  <a:cubicBezTo>
                    <a:pt x="17" y="476"/>
                    <a:pt x="145" y="621"/>
                    <a:pt x="319" y="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33" name="Google Shape;433;p37"/>
          <p:cNvGrpSpPr/>
          <p:nvPr/>
        </p:nvGrpSpPr>
        <p:grpSpPr>
          <a:xfrm>
            <a:off x="6253618" y="169621"/>
            <a:ext cx="2793935" cy="2481446"/>
            <a:chOff x="6253618" y="169621"/>
            <a:chExt cx="2793935" cy="2481446"/>
          </a:xfrm>
        </p:grpSpPr>
        <p:grpSp>
          <p:nvGrpSpPr>
            <p:cNvPr id="434" name="Google Shape;434;p37"/>
            <p:cNvGrpSpPr/>
            <p:nvPr/>
          </p:nvGrpSpPr>
          <p:grpSpPr>
            <a:xfrm rot="-295246">
              <a:off x="6271091" y="232046"/>
              <a:ext cx="260623" cy="418606"/>
              <a:chOff x="1042578" y="1405969"/>
              <a:chExt cx="336176" cy="539958"/>
            </a:xfrm>
          </p:grpSpPr>
          <p:sp>
            <p:nvSpPr>
              <p:cNvPr id="435" name="Google Shape;435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36" name="Google Shape;436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37" name="Google Shape;437;p37"/>
            <p:cNvGrpSpPr/>
            <p:nvPr/>
          </p:nvGrpSpPr>
          <p:grpSpPr>
            <a:xfrm rot="-629634">
              <a:off x="7504917" y="2212223"/>
              <a:ext cx="260626" cy="418611"/>
              <a:chOff x="1042578" y="1405969"/>
              <a:chExt cx="336176" cy="539958"/>
            </a:xfrm>
          </p:grpSpPr>
          <p:sp>
            <p:nvSpPr>
              <p:cNvPr id="438" name="Google Shape;438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39" name="Google Shape;439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40" name="Google Shape;440;p37"/>
            <p:cNvGrpSpPr/>
            <p:nvPr/>
          </p:nvGrpSpPr>
          <p:grpSpPr>
            <a:xfrm rot="2700000">
              <a:off x="6790088" y="1541398"/>
              <a:ext cx="307695" cy="494212"/>
              <a:chOff x="1470112" y="1129354"/>
              <a:chExt cx="336176" cy="539958"/>
            </a:xfrm>
          </p:grpSpPr>
          <p:sp>
            <p:nvSpPr>
              <p:cNvPr id="441" name="Google Shape;441;p37"/>
              <p:cNvSpPr/>
              <p:nvPr/>
            </p:nvSpPr>
            <p:spPr>
              <a:xfrm rot="-4474691">
                <a:off x="1387132" y="1294226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42" name="Google Shape;442;p37"/>
              <p:cNvSpPr/>
              <p:nvPr/>
            </p:nvSpPr>
            <p:spPr>
              <a:xfrm rot="-4474691">
                <a:off x="1355287" y="1323467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43" name="Google Shape;443;p37"/>
            <p:cNvGrpSpPr/>
            <p:nvPr/>
          </p:nvGrpSpPr>
          <p:grpSpPr>
            <a:xfrm rot="2700000">
              <a:off x="8610188" y="2034198"/>
              <a:ext cx="307695" cy="494212"/>
              <a:chOff x="1042578" y="1405969"/>
              <a:chExt cx="336176" cy="539958"/>
            </a:xfrm>
          </p:grpSpPr>
          <p:sp>
            <p:nvSpPr>
              <p:cNvPr id="444" name="Google Shape;444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45" name="Google Shape;445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46" name="Google Shape;446;p37"/>
            <p:cNvSpPr/>
            <p:nvPr/>
          </p:nvSpPr>
          <p:spPr>
            <a:xfrm>
              <a:off x="7246723" y="1349729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7" name="Google Shape;447;p37"/>
            <p:cNvSpPr/>
            <p:nvPr/>
          </p:nvSpPr>
          <p:spPr>
            <a:xfrm>
              <a:off x="6771726" y="169621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8" name="Google Shape;448;p37"/>
            <p:cNvSpPr/>
            <p:nvPr/>
          </p:nvSpPr>
          <p:spPr>
            <a:xfrm>
              <a:off x="8696123" y="18000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9" name="Google Shape;449;p37"/>
          <p:cNvGrpSpPr/>
          <p:nvPr/>
        </p:nvGrpSpPr>
        <p:grpSpPr>
          <a:xfrm>
            <a:off x="29476" y="3209740"/>
            <a:ext cx="3732384" cy="1903456"/>
            <a:chOff x="29476" y="3209740"/>
            <a:chExt cx="3732384" cy="1903456"/>
          </a:xfrm>
        </p:grpSpPr>
        <p:grpSp>
          <p:nvGrpSpPr>
            <p:cNvPr id="450" name="Google Shape;450;p37"/>
            <p:cNvGrpSpPr/>
            <p:nvPr/>
          </p:nvGrpSpPr>
          <p:grpSpPr>
            <a:xfrm rot="3767923">
              <a:off x="857527" y="4015661"/>
              <a:ext cx="475232" cy="763354"/>
              <a:chOff x="1042578" y="1405969"/>
              <a:chExt cx="336176" cy="539958"/>
            </a:xfrm>
          </p:grpSpPr>
          <p:sp>
            <p:nvSpPr>
              <p:cNvPr id="451" name="Google Shape;451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2" name="Google Shape;452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53" name="Google Shape;453;p37"/>
            <p:cNvSpPr/>
            <p:nvPr/>
          </p:nvSpPr>
          <p:spPr>
            <a:xfrm>
              <a:off x="686261" y="3534167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54" name="Google Shape;454;p37"/>
            <p:cNvGrpSpPr/>
            <p:nvPr/>
          </p:nvGrpSpPr>
          <p:grpSpPr>
            <a:xfrm rot="4007490">
              <a:off x="3432040" y="4750290"/>
              <a:ext cx="229817" cy="369126"/>
              <a:chOff x="1042578" y="1405969"/>
              <a:chExt cx="336176" cy="539958"/>
            </a:xfrm>
          </p:grpSpPr>
          <p:sp>
            <p:nvSpPr>
              <p:cNvPr id="455" name="Google Shape;455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6" name="Google Shape;456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57" name="Google Shape;457;p37"/>
            <p:cNvGrpSpPr/>
            <p:nvPr/>
          </p:nvGrpSpPr>
          <p:grpSpPr>
            <a:xfrm rot="-629634">
              <a:off x="65417" y="3229973"/>
              <a:ext cx="260626" cy="418611"/>
              <a:chOff x="1042578" y="1405969"/>
              <a:chExt cx="336176" cy="539958"/>
            </a:xfrm>
          </p:grpSpPr>
          <p:sp>
            <p:nvSpPr>
              <p:cNvPr id="458" name="Google Shape;458;p37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9" name="Google Shape;459;p37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60" name="Google Shape;460;p37"/>
            <p:cNvSpPr/>
            <p:nvPr/>
          </p:nvSpPr>
          <p:spPr>
            <a:xfrm>
              <a:off x="1818376" y="4487384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61" name="Google Shape;461;p37"/>
          <p:cNvGrpSpPr/>
          <p:nvPr/>
        </p:nvGrpSpPr>
        <p:grpSpPr>
          <a:xfrm>
            <a:off x="2424322" y="454218"/>
            <a:ext cx="4295357" cy="2428528"/>
            <a:chOff x="2560325" y="309762"/>
            <a:chExt cx="4023377" cy="2274754"/>
          </a:xfrm>
        </p:grpSpPr>
        <p:sp>
          <p:nvSpPr>
            <p:cNvPr id="462" name="Google Shape;462;p37"/>
            <p:cNvSpPr/>
            <p:nvPr/>
          </p:nvSpPr>
          <p:spPr>
            <a:xfrm rot="5400000">
              <a:off x="3547473" y="-99743"/>
              <a:ext cx="2048996" cy="2868007"/>
            </a:xfrm>
            <a:custGeom>
              <a:avLst/>
              <a:gdLst/>
              <a:ahLst/>
              <a:cxnLst/>
              <a:rect l="l" t="t" r="r" b="b"/>
              <a:pathLst>
                <a:path w="16390" h="22488" extrusionOk="0">
                  <a:moveTo>
                    <a:pt x="10747" y="0"/>
                  </a:moveTo>
                  <a:cubicBezTo>
                    <a:pt x="10286" y="0"/>
                    <a:pt x="9779" y="40"/>
                    <a:pt x="9221" y="126"/>
                  </a:cubicBezTo>
                  <a:cubicBezTo>
                    <a:pt x="5698" y="611"/>
                    <a:pt x="5166" y="1730"/>
                    <a:pt x="5166" y="1730"/>
                  </a:cubicBezTo>
                  <a:cubicBezTo>
                    <a:pt x="5166" y="1730"/>
                    <a:pt x="3851" y="3271"/>
                    <a:pt x="3171" y="4784"/>
                  </a:cubicBezTo>
                  <a:cubicBezTo>
                    <a:pt x="2490" y="6298"/>
                    <a:pt x="0" y="13831"/>
                    <a:pt x="55" y="15118"/>
                  </a:cubicBezTo>
                  <a:cubicBezTo>
                    <a:pt x="109" y="16406"/>
                    <a:pt x="984" y="22335"/>
                    <a:pt x="5941" y="22481"/>
                  </a:cubicBezTo>
                  <a:cubicBezTo>
                    <a:pt x="6096" y="22485"/>
                    <a:pt x="6251" y="22488"/>
                    <a:pt x="6405" y="22488"/>
                  </a:cubicBezTo>
                  <a:cubicBezTo>
                    <a:pt x="11160" y="22488"/>
                    <a:pt x="15146" y="20311"/>
                    <a:pt x="15758" y="16309"/>
                  </a:cubicBezTo>
                  <a:cubicBezTo>
                    <a:pt x="16390" y="12179"/>
                    <a:pt x="14980" y="9651"/>
                    <a:pt x="15175" y="6857"/>
                  </a:cubicBezTo>
                  <a:cubicBezTo>
                    <a:pt x="15352" y="4308"/>
                    <a:pt x="15529" y="0"/>
                    <a:pt x="107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3" name="Google Shape;463;p37"/>
            <p:cNvSpPr/>
            <p:nvPr/>
          </p:nvSpPr>
          <p:spPr>
            <a:xfrm>
              <a:off x="2560325" y="2295740"/>
              <a:ext cx="4023377" cy="288777"/>
            </a:xfrm>
            <a:custGeom>
              <a:avLst/>
              <a:gdLst/>
              <a:ahLst/>
              <a:cxnLst/>
              <a:rect l="l" t="t" r="r" b="b"/>
              <a:pathLst>
                <a:path w="44202" h="2518" extrusionOk="0">
                  <a:moveTo>
                    <a:pt x="22099" y="0"/>
                  </a:moveTo>
                  <a:cubicBezTo>
                    <a:pt x="9895" y="0"/>
                    <a:pt x="1" y="563"/>
                    <a:pt x="1" y="1259"/>
                  </a:cubicBezTo>
                  <a:cubicBezTo>
                    <a:pt x="1" y="1954"/>
                    <a:pt x="9895" y="2517"/>
                    <a:pt x="22099" y="2517"/>
                  </a:cubicBezTo>
                  <a:cubicBezTo>
                    <a:pt x="34307" y="2517"/>
                    <a:pt x="44201" y="1954"/>
                    <a:pt x="44201" y="1259"/>
                  </a:cubicBezTo>
                  <a:cubicBezTo>
                    <a:pt x="44201" y="563"/>
                    <a:pt x="34307" y="0"/>
                    <a:pt x="220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4" name="Google Shape;464;p37"/>
            <p:cNvSpPr/>
            <p:nvPr/>
          </p:nvSpPr>
          <p:spPr>
            <a:xfrm>
              <a:off x="4805519" y="625580"/>
              <a:ext cx="365941" cy="377598"/>
            </a:xfrm>
            <a:custGeom>
              <a:avLst/>
              <a:gdLst/>
              <a:ahLst/>
              <a:cxnLst/>
              <a:rect l="l" t="t" r="r" b="b"/>
              <a:pathLst>
                <a:path w="4803" h="4956" extrusionOk="0">
                  <a:moveTo>
                    <a:pt x="1852" y="0"/>
                  </a:moveTo>
                  <a:cubicBezTo>
                    <a:pt x="1384" y="0"/>
                    <a:pt x="946" y="177"/>
                    <a:pt x="667" y="422"/>
                  </a:cubicBezTo>
                  <a:cubicBezTo>
                    <a:pt x="191" y="836"/>
                    <a:pt x="1" y="1792"/>
                    <a:pt x="54" y="2533"/>
                  </a:cubicBezTo>
                  <a:cubicBezTo>
                    <a:pt x="108" y="3274"/>
                    <a:pt x="439" y="4433"/>
                    <a:pt x="1209" y="4793"/>
                  </a:cubicBezTo>
                  <a:cubicBezTo>
                    <a:pt x="1411" y="4887"/>
                    <a:pt x="1598" y="4922"/>
                    <a:pt x="1766" y="4922"/>
                  </a:cubicBezTo>
                  <a:cubicBezTo>
                    <a:pt x="2239" y="4922"/>
                    <a:pt x="2551" y="4644"/>
                    <a:pt x="2551" y="4644"/>
                  </a:cubicBezTo>
                  <a:cubicBezTo>
                    <a:pt x="2551" y="4644"/>
                    <a:pt x="2641" y="4955"/>
                    <a:pt x="2916" y="4955"/>
                  </a:cubicBezTo>
                  <a:cubicBezTo>
                    <a:pt x="2980" y="4955"/>
                    <a:pt x="3053" y="4938"/>
                    <a:pt x="3139" y="4897"/>
                  </a:cubicBezTo>
                  <a:cubicBezTo>
                    <a:pt x="3586" y="4677"/>
                    <a:pt x="4803" y="1258"/>
                    <a:pt x="3130" y="546"/>
                  </a:cubicBezTo>
                  <a:cubicBezTo>
                    <a:pt x="2747" y="153"/>
                    <a:pt x="2287" y="0"/>
                    <a:pt x="18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5" name="Google Shape;465;p37"/>
            <p:cNvSpPr/>
            <p:nvPr/>
          </p:nvSpPr>
          <p:spPr>
            <a:xfrm>
              <a:off x="4574662" y="1176205"/>
              <a:ext cx="104761" cy="100723"/>
            </a:xfrm>
            <a:custGeom>
              <a:avLst/>
              <a:gdLst/>
              <a:ahLst/>
              <a:cxnLst/>
              <a:rect l="l" t="t" r="r" b="b"/>
              <a:pathLst>
                <a:path w="1375" h="1322" extrusionOk="0">
                  <a:moveTo>
                    <a:pt x="696" y="1"/>
                  </a:moveTo>
                  <a:cubicBezTo>
                    <a:pt x="613" y="34"/>
                    <a:pt x="447" y="104"/>
                    <a:pt x="269" y="183"/>
                  </a:cubicBezTo>
                  <a:cubicBezTo>
                    <a:pt x="269" y="183"/>
                    <a:pt x="0" y="671"/>
                    <a:pt x="257" y="1321"/>
                  </a:cubicBezTo>
                  <a:cubicBezTo>
                    <a:pt x="278" y="1321"/>
                    <a:pt x="300" y="1321"/>
                    <a:pt x="321" y="1321"/>
                  </a:cubicBezTo>
                  <a:cubicBezTo>
                    <a:pt x="731" y="1321"/>
                    <a:pt x="1146" y="1283"/>
                    <a:pt x="1375" y="1193"/>
                  </a:cubicBezTo>
                  <a:lnTo>
                    <a:pt x="1184" y="473"/>
                  </a:lnTo>
                  <a:cubicBezTo>
                    <a:pt x="1031" y="290"/>
                    <a:pt x="886" y="125"/>
                    <a:pt x="808" y="38"/>
                  </a:cubicBezTo>
                  <a:lnTo>
                    <a:pt x="696" y="1"/>
                  </a:ln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6" name="Google Shape;466;p37"/>
            <p:cNvSpPr/>
            <p:nvPr/>
          </p:nvSpPr>
          <p:spPr>
            <a:xfrm>
              <a:off x="4587233" y="947559"/>
              <a:ext cx="425293" cy="369293"/>
            </a:xfrm>
            <a:custGeom>
              <a:avLst/>
              <a:gdLst/>
              <a:ahLst/>
              <a:cxnLst/>
              <a:rect l="l" t="t" r="r" b="b"/>
              <a:pathLst>
                <a:path w="5582" h="4847" extrusionOk="0">
                  <a:moveTo>
                    <a:pt x="3195" y="0"/>
                  </a:moveTo>
                  <a:cubicBezTo>
                    <a:pt x="3194" y="0"/>
                    <a:pt x="3193" y="0"/>
                    <a:pt x="3193" y="0"/>
                  </a:cubicBezTo>
                  <a:cubicBezTo>
                    <a:pt x="2874" y="25"/>
                    <a:pt x="2816" y="232"/>
                    <a:pt x="1922" y="1292"/>
                  </a:cubicBezTo>
                  <a:cubicBezTo>
                    <a:pt x="1330" y="1991"/>
                    <a:pt x="903" y="2290"/>
                    <a:pt x="903" y="2290"/>
                  </a:cubicBezTo>
                  <a:cubicBezTo>
                    <a:pt x="903" y="2290"/>
                    <a:pt x="717" y="2306"/>
                    <a:pt x="556" y="2509"/>
                  </a:cubicBezTo>
                  <a:cubicBezTo>
                    <a:pt x="556" y="2509"/>
                    <a:pt x="258" y="2534"/>
                    <a:pt x="129" y="2654"/>
                  </a:cubicBezTo>
                  <a:cubicBezTo>
                    <a:pt x="1" y="2774"/>
                    <a:pt x="129" y="4070"/>
                    <a:pt x="792" y="4744"/>
                  </a:cubicBezTo>
                  <a:cubicBezTo>
                    <a:pt x="792" y="4744"/>
                    <a:pt x="876" y="4847"/>
                    <a:pt x="1095" y="4847"/>
                  </a:cubicBezTo>
                  <a:cubicBezTo>
                    <a:pt x="1278" y="4847"/>
                    <a:pt x="1555" y="4776"/>
                    <a:pt x="1955" y="4517"/>
                  </a:cubicBezTo>
                  <a:cubicBezTo>
                    <a:pt x="2837" y="3941"/>
                    <a:pt x="5581" y="1751"/>
                    <a:pt x="5581" y="1751"/>
                  </a:cubicBezTo>
                  <a:cubicBezTo>
                    <a:pt x="5581" y="1751"/>
                    <a:pt x="3415" y="0"/>
                    <a:pt x="31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7" name="Google Shape;467;p37"/>
            <p:cNvSpPr/>
            <p:nvPr/>
          </p:nvSpPr>
          <p:spPr>
            <a:xfrm>
              <a:off x="4598586" y="1138644"/>
              <a:ext cx="67276" cy="84038"/>
            </a:xfrm>
            <a:custGeom>
              <a:avLst/>
              <a:gdLst/>
              <a:ahLst/>
              <a:cxnLst/>
              <a:rect l="l" t="t" r="r" b="b"/>
              <a:pathLst>
                <a:path w="883" h="1103" extrusionOk="0">
                  <a:moveTo>
                    <a:pt x="407" y="1"/>
                  </a:moveTo>
                  <a:cubicBezTo>
                    <a:pt x="407" y="1"/>
                    <a:pt x="138" y="26"/>
                    <a:pt x="1" y="129"/>
                  </a:cubicBezTo>
                  <a:cubicBezTo>
                    <a:pt x="6" y="129"/>
                    <a:pt x="108" y="98"/>
                    <a:pt x="208" y="98"/>
                  </a:cubicBezTo>
                  <a:cubicBezTo>
                    <a:pt x="271" y="98"/>
                    <a:pt x="333" y="110"/>
                    <a:pt x="369" y="150"/>
                  </a:cubicBezTo>
                  <a:cubicBezTo>
                    <a:pt x="469" y="253"/>
                    <a:pt x="883" y="1102"/>
                    <a:pt x="883" y="1102"/>
                  </a:cubicBezTo>
                  <a:cubicBezTo>
                    <a:pt x="883" y="1102"/>
                    <a:pt x="808" y="684"/>
                    <a:pt x="407" y="1"/>
                  </a:cubicBezTo>
                  <a:close/>
                </a:path>
              </a:pathLst>
            </a:custGeom>
            <a:solidFill>
              <a:srgbClr val="B5DC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8" name="Google Shape;468;p37"/>
            <p:cNvSpPr/>
            <p:nvPr/>
          </p:nvSpPr>
          <p:spPr>
            <a:xfrm>
              <a:off x="4640262" y="1121958"/>
              <a:ext cx="59962" cy="86476"/>
            </a:xfrm>
            <a:custGeom>
              <a:avLst/>
              <a:gdLst/>
              <a:ahLst/>
              <a:cxnLst/>
              <a:rect l="l" t="t" r="r" b="b"/>
              <a:pathLst>
                <a:path w="787" h="1135" extrusionOk="0">
                  <a:moveTo>
                    <a:pt x="207" y="1"/>
                  </a:moveTo>
                  <a:cubicBezTo>
                    <a:pt x="207" y="1"/>
                    <a:pt x="112" y="9"/>
                    <a:pt x="0" y="87"/>
                  </a:cubicBezTo>
                  <a:cubicBezTo>
                    <a:pt x="3" y="87"/>
                    <a:pt x="8" y="86"/>
                    <a:pt x="15" y="86"/>
                  </a:cubicBezTo>
                  <a:cubicBezTo>
                    <a:pt x="49" y="86"/>
                    <a:pt x="138" y="109"/>
                    <a:pt x="290" y="299"/>
                  </a:cubicBezTo>
                  <a:cubicBezTo>
                    <a:pt x="497" y="555"/>
                    <a:pt x="787" y="1135"/>
                    <a:pt x="787" y="1135"/>
                  </a:cubicBezTo>
                  <a:cubicBezTo>
                    <a:pt x="787" y="1135"/>
                    <a:pt x="630" y="427"/>
                    <a:pt x="207" y="1"/>
                  </a:cubicBezTo>
                  <a:close/>
                </a:path>
              </a:pathLst>
            </a:custGeom>
            <a:solidFill>
              <a:srgbClr val="B5DC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9" name="Google Shape;469;p37"/>
            <p:cNvSpPr/>
            <p:nvPr/>
          </p:nvSpPr>
          <p:spPr>
            <a:xfrm>
              <a:off x="4383500" y="1212777"/>
              <a:ext cx="48685" cy="28419"/>
            </a:xfrm>
            <a:custGeom>
              <a:avLst/>
              <a:gdLst/>
              <a:ahLst/>
              <a:cxnLst/>
              <a:rect l="l" t="t" r="r" b="b"/>
              <a:pathLst>
                <a:path w="639" h="373" extrusionOk="0">
                  <a:moveTo>
                    <a:pt x="71" y="1"/>
                  </a:moveTo>
                  <a:lnTo>
                    <a:pt x="71" y="1"/>
                  </a:lnTo>
                  <a:cubicBezTo>
                    <a:pt x="79" y="50"/>
                    <a:pt x="50" y="108"/>
                    <a:pt x="1" y="162"/>
                  </a:cubicBezTo>
                  <a:cubicBezTo>
                    <a:pt x="128" y="327"/>
                    <a:pt x="271" y="373"/>
                    <a:pt x="389" y="373"/>
                  </a:cubicBezTo>
                  <a:cubicBezTo>
                    <a:pt x="532" y="373"/>
                    <a:pt x="638" y="307"/>
                    <a:pt x="638" y="307"/>
                  </a:cubicBezTo>
                  <a:lnTo>
                    <a:pt x="638" y="307"/>
                  </a:lnTo>
                  <a:cubicBezTo>
                    <a:pt x="597" y="315"/>
                    <a:pt x="558" y="319"/>
                    <a:pt x="522" y="319"/>
                  </a:cubicBezTo>
                  <a:cubicBezTo>
                    <a:pt x="243" y="319"/>
                    <a:pt x="115" y="100"/>
                    <a:pt x="71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0" name="Google Shape;470;p37"/>
            <p:cNvSpPr/>
            <p:nvPr/>
          </p:nvSpPr>
          <p:spPr>
            <a:xfrm>
              <a:off x="4280643" y="1171482"/>
              <a:ext cx="423083" cy="118171"/>
            </a:xfrm>
            <a:custGeom>
              <a:avLst/>
              <a:gdLst/>
              <a:ahLst/>
              <a:cxnLst/>
              <a:rect l="l" t="t" r="r" b="b"/>
              <a:pathLst>
                <a:path w="5553" h="1551" extrusionOk="0">
                  <a:moveTo>
                    <a:pt x="1444" y="0"/>
                  </a:moveTo>
                  <a:cubicBezTo>
                    <a:pt x="1443" y="0"/>
                    <a:pt x="1442" y="0"/>
                    <a:pt x="1442" y="0"/>
                  </a:cubicBezTo>
                  <a:cubicBezTo>
                    <a:pt x="1231" y="5"/>
                    <a:pt x="655" y="29"/>
                    <a:pt x="746" y="166"/>
                  </a:cubicBezTo>
                  <a:cubicBezTo>
                    <a:pt x="837" y="303"/>
                    <a:pt x="1284" y="332"/>
                    <a:pt x="1404" y="497"/>
                  </a:cubicBezTo>
                  <a:cubicBezTo>
                    <a:pt x="1508" y="641"/>
                    <a:pt x="1237" y="781"/>
                    <a:pt x="998" y="781"/>
                  </a:cubicBezTo>
                  <a:cubicBezTo>
                    <a:pt x="969" y="781"/>
                    <a:pt x="940" y="779"/>
                    <a:pt x="912" y="775"/>
                  </a:cubicBezTo>
                  <a:cubicBezTo>
                    <a:pt x="685" y="740"/>
                    <a:pt x="378" y="641"/>
                    <a:pt x="191" y="641"/>
                  </a:cubicBezTo>
                  <a:cubicBezTo>
                    <a:pt x="128" y="641"/>
                    <a:pt x="79" y="652"/>
                    <a:pt x="51" y="679"/>
                  </a:cubicBezTo>
                  <a:cubicBezTo>
                    <a:pt x="13" y="717"/>
                    <a:pt x="84" y="799"/>
                    <a:pt x="208" y="903"/>
                  </a:cubicBezTo>
                  <a:cubicBezTo>
                    <a:pt x="76" y="907"/>
                    <a:pt x="1" y="936"/>
                    <a:pt x="67" y="1015"/>
                  </a:cubicBezTo>
                  <a:cubicBezTo>
                    <a:pt x="100" y="1056"/>
                    <a:pt x="200" y="1106"/>
                    <a:pt x="332" y="1160"/>
                  </a:cubicBezTo>
                  <a:cubicBezTo>
                    <a:pt x="225" y="1172"/>
                    <a:pt x="162" y="1201"/>
                    <a:pt x="204" y="1251"/>
                  </a:cubicBezTo>
                  <a:cubicBezTo>
                    <a:pt x="237" y="1288"/>
                    <a:pt x="320" y="1321"/>
                    <a:pt x="427" y="1346"/>
                  </a:cubicBezTo>
                  <a:cubicBezTo>
                    <a:pt x="374" y="1362"/>
                    <a:pt x="357" y="1383"/>
                    <a:pt x="386" y="1416"/>
                  </a:cubicBezTo>
                  <a:cubicBezTo>
                    <a:pt x="477" y="1507"/>
                    <a:pt x="953" y="1524"/>
                    <a:pt x="1334" y="1524"/>
                  </a:cubicBezTo>
                  <a:cubicBezTo>
                    <a:pt x="1334" y="1524"/>
                    <a:pt x="1338" y="1524"/>
                    <a:pt x="1338" y="1528"/>
                  </a:cubicBezTo>
                  <a:cubicBezTo>
                    <a:pt x="1397" y="1544"/>
                    <a:pt x="1460" y="1551"/>
                    <a:pt x="1527" y="1551"/>
                  </a:cubicBezTo>
                  <a:cubicBezTo>
                    <a:pt x="1621" y="1551"/>
                    <a:pt x="1721" y="1537"/>
                    <a:pt x="1827" y="1516"/>
                  </a:cubicBezTo>
                  <a:lnTo>
                    <a:pt x="1831" y="1516"/>
                  </a:lnTo>
                  <a:cubicBezTo>
                    <a:pt x="2192" y="1441"/>
                    <a:pt x="2612" y="1282"/>
                    <a:pt x="3022" y="1282"/>
                  </a:cubicBezTo>
                  <a:cubicBezTo>
                    <a:pt x="3114" y="1282"/>
                    <a:pt x="3206" y="1290"/>
                    <a:pt x="3296" y="1309"/>
                  </a:cubicBezTo>
                  <a:cubicBezTo>
                    <a:pt x="3526" y="1357"/>
                    <a:pt x="3855" y="1384"/>
                    <a:pt x="4187" y="1384"/>
                  </a:cubicBezTo>
                  <a:cubicBezTo>
                    <a:pt x="4866" y="1384"/>
                    <a:pt x="5552" y="1272"/>
                    <a:pt x="5391" y="1011"/>
                  </a:cubicBezTo>
                  <a:cubicBezTo>
                    <a:pt x="5155" y="621"/>
                    <a:pt x="4609" y="38"/>
                    <a:pt x="4609" y="38"/>
                  </a:cubicBezTo>
                  <a:cubicBezTo>
                    <a:pt x="4609" y="38"/>
                    <a:pt x="4199" y="216"/>
                    <a:pt x="3868" y="356"/>
                  </a:cubicBezTo>
                  <a:cubicBezTo>
                    <a:pt x="3578" y="485"/>
                    <a:pt x="2923" y="620"/>
                    <a:pt x="2669" y="620"/>
                  </a:cubicBezTo>
                  <a:cubicBezTo>
                    <a:pt x="2636" y="620"/>
                    <a:pt x="2610" y="618"/>
                    <a:pt x="2593" y="613"/>
                  </a:cubicBezTo>
                  <a:cubicBezTo>
                    <a:pt x="2436" y="576"/>
                    <a:pt x="1654" y="0"/>
                    <a:pt x="1444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1" name="Google Shape;471;p37"/>
            <p:cNvSpPr/>
            <p:nvPr/>
          </p:nvSpPr>
          <p:spPr>
            <a:xfrm>
              <a:off x="4681862" y="942150"/>
              <a:ext cx="685177" cy="1459496"/>
            </a:xfrm>
            <a:custGeom>
              <a:avLst/>
              <a:gdLst/>
              <a:ahLst/>
              <a:cxnLst/>
              <a:rect l="l" t="t" r="r" b="b"/>
              <a:pathLst>
                <a:path w="8993" h="19156" extrusionOk="0">
                  <a:moveTo>
                    <a:pt x="3205" y="1"/>
                  </a:moveTo>
                  <a:lnTo>
                    <a:pt x="1951" y="71"/>
                  </a:lnTo>
                  <a:lnTo>
                    <a:pt x="1110" y="7866"/>
                  </a:lnTo>
                  <a:lnTo>
                    <a:pt x="1" y="17703"/>
                  </a:lnTo>
                  <a:lnTo>
                    <a:pt x="8992" y="19156"/>
                  </a:lnTo>
                  <a:lnTo>
                    <a:pt x="6525" y="7866"/>
                  </a:lnTo>
                  <a:lnTo>
                    <a:pt x="5523" y="71"/>
                  </a:lnTo>
                  <a:lnTo>
                    <a:pt x="4269" y="1"/>
                  </a:lnTo>
                  <a:lnTo>
                    <a:pt x="3735" y="71"/>
                  </a:lnTo>
                  <a:lnTo>
                    <a:pt x="32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2" name="Google Shape;472;p37"/>
            <p:cNvSpPr/>
            <p:nvPr/>
          </p:nvSpPr>
          <p:spPr>
            <a:xfrm>
              <a:off x="4970166" y="1037082"/>
              <a:ext cx="17752" cy="17752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7" y="1"/>
                  </a:moveTo>
                  <a:cubicBezTo>
                    <a:pt x="50" y="1"/>
                    <a:pt x="1" y="51"/>
                    <a:pt x="1" y="117"/>
                  </a:cubicBezTo>
                  <a:cubicBezTo>
                    <a:pt x="1" y="179"/>
                    <a:pt x="50" y="233"/>
                    <a:pt x="117" y="233"/>
                  </a:cubicBezTo>
                  <a:cubicBezTo>
                    <a:pt x="179" y="233"/>
                    <a:pt x="232" y="179"/>
                    <a:pt x="232" y="117"/>
                  </a:cubicBezTo>
                  <a:cubicBezTo>
                    <a:pt x="232" y="51"/>
                    <a:pt x="179" y="1"/>
                    <a:pt x="117" y="1"/>
                  </a:cubicBezTo>
                  <a:close/>
                </a:path>
              </a:pathLst>
            </a:custGeom>
            <a:solidFill>
              <a:srgbClr val="477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3" name="Google Shape;473;p37"/>
            <p:cNvSpPr/>
            <p:nvPr/>
          </p:nvSpPr>
          <p:spPr>
            <a:xfrm>
              <a:off x="4970166" y="1099863"/>
              <a:ext cx="17752" cy="17752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7" y="1"/>
                  </a:moveTo>
                  <a:cubicBezTo>
                    <a:pt x="50" y="1"/>
                    <a:pt x="1" y="55"/>
                    <a:pt x="1" y="117"/>
                  </a:cubicBezTo>
                  <a:cubicBezTo>
                    <a:pt x="1" y="183"/>
                    <a:pt x="50" y="233"/>
                    <a:pt x="117" y="233"/>
                  </a:cubicBezTo>
                  <a:cubicBezTo>
                    <a:pt x="179" y="233"/>
                    <a:pt x="232" y="183"/>
                    <a:pt x="232" y="117"/>
                  </a:cubicBezTo>
                  <a:cubicBezTo>
                    <a:pt x="232" y="55"/>
                    <a:pt x="179" y="1"/>
                    <a:pt x="117" y="1"/>
                  </a:cubicBezTo>
                  <a:close/>
                </a:path>
              </a:pathLst>
            </a:custGeom>
            <a:solidFill>
              <a:srgbClr val="477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4" name="Google Shape;474;p37"/>
            <p:cNvSpPr/>
            <p:nvPr/>
          </p:nvSpPr>
          <p:spPr>
            <a:xfrm>
              <a:off x="4900147" y="942150"/>
              <a:ext cx="128761" cy="77028"/>
            </a:xfrm>
            <a:custGeom>
              <a:avLst/>
              <a:gdLst/>
              <a:ahLst/>
              <a:cxnLst/>
              <a:rect l="l" t="t" r="r" b="b"/>
              <a:pathLst>
                <a:path w="1690" h="1011" extrusionOk="0">
                  <a:moveTo>
                    <a:pt x="340" y="1"/>
                  </a:moveTo>
                  <a:lnTo>
                    <a:pt x="46" y="13"/>
                  </a:lnTo>
                  <a:lnTo>
                    <a:pt x="34" y="191"/>
                  </a:lnTo>
                  <a:cubicBezTo>
                    <a:pt x="1" y="630"/>
                    <a:pt x="348" y="1011"/>
                    <a:pt x="791" y="1011"/>
                  </a:cubicBezTo>
                  <a:lnTo>
                    <a:pt x="895" y="1011"/>
                  </a:lnTo>
                  <a:cubicBezTo>
                    <a:pt x="1338" y="1011"/>
                    <a:pt x="1690" y="630"/>
                    <a:pt x="1656" y="191"/>
                  </a:cubicBezTo>
                  <a:lnTo>
                    <a:pt x="1640" y="13"/>
                  </a:lnTo>
                  <a:lnTo>
                    <a:pt x="1404" y="1"/>
                  </a:lnTo>
                  <a:lnTo>
                    <a:pt x="870" y="71"/>
                  </a:lnTo>
                  <a:lnTo>
                    <a:pt x="340" y="1"/>
                  </a:lnTo>
                  <a:close/>
                </a:path>
              </a:pathLst>
            </a:custGeom>
            <a:solidFill>
              <a:srgbClr val="477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5" name="Google Shape;475;p37"/>
            <p:cNvSpPr/>
            <p:nvPr/>
          </p:nvSpPr>
          <p:spPr>
            <a:xfrm>
              <a:off x="4947461" y="990454"/>
              <a:ext cx="34133" cy="299046"/>
            </a:xfrm>
            <a:custGeom>
              <a:avLst/>
              <a:gdLst/>
              <a:ahLst/>
              <a:cxnLst/>
              <a:rect l="l" t="t" r="r" b="b"/>
              <a:pathLst>
                <a:path w="448" h="3925" extrusionOk="0">
                  <a:moveTo>
                    <a:pt x="203" y="0"/>
                  </a:moveTo>
                  <a:lnTo>
                    <a:pt x="1" y="71"/>
                  </a:lnTo>
                  <a:lnTo>
                    <a:pt x="1" y="3925"/>
                  </a:lnTo>
                  <a:lnTo>
                    <a:pt x="448" y="3925"/>
                  </a:lnTo>
                  <a:lnTo>
                    <a:pt x="448" y="3796"/>
                  </a:lnTo>
                  <a:lnTo>
                    <a:pt x="203" y="3796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77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6" name="Google Shape;476;p37"/>
            <p:cNvSpPr/>
            <p:nvPr/>
          </p:nvSpPr>
          <p:spPr>
            <a:xfrm>
              <a:off x="5084071" y="1283786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A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7" name="Google Shape;477;p37"/>
            <p:cNvSpPr/>
            <p:nvPr/>
          </p:nvSpPr>
          <p:spPr>
            <a:xfrm>
              <a:off x="4923157" y="850722"/>
              <a:ext cx="86552" cy="147961"/>
            </a:xfrm>
            <a:custGeom>
              <a:avLst/>
              <a:gdLst/>
              <a:ahLst/>
              <a:cxnLst/>
              <a:rect l="l" t="t" r="r" b="b"/>
              <a:pathLst>
                <a:path w="1136" h="1942" extrusionOk="0">
                  <a:moveTo>
                    <a:pt x="133" y="0"/>
                  </a:moveTo>
                  <a:lnTo>
                    <a:pt x="26" y="1354"/>
                  </a:lnTo>
                  <a:cubicBezTo>
                    <a:pt x="1" y="1673"/>
                    <a:pt x="253" y="1942"/>
                    <a:pt x="568" y="1942"/>
                  </a:cubicBezTo>
                  <a:cubicBezTo>
                    <a:pt x="887" y="1942"/>
                    <a:pt x="1135" y="1673"/>
                    <a:pt x="1110" y="1354"/>
                  </a:cubicBezTo>
                  <a:lnTo>
                    <a:pt x="1007" y="0"/>
                  </a:lnTo>
                  <a:lnTo>
                    <a:pt x="568" y="331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8" name="Google Shape;478;p37"/>
            <p:cNvSpPr/>
            <p:nvPr/>
          </p:nvSpPr>
          <p:spPr>
            <a:xfrm>
              <a:off x="4926661" y="850722"/>
              <a:ext cx="74209" cy="85028"/>
            </a:xfrm>
            <a:custGeom>
              <a:avLst/>
              <a:gdLst/>
              <a:ahLst/>
              <a:cxnLst/>
              <a:rect l="l" t="t" r="r" b="b"/>
              <a:pathLst>
                <a:path w="974" h="1116" extrusionOk="0">
                  <a:moveTo>
                    <a:pt x="961" y="0"/>
                  </a:moveTo>
                  <a:lnTo>
                    <a:pt x="522" y="331"/>
                  </a:lnTo>
                  <a:lnTo>
                    <a:pt x="166" y="58"/>
                  </a:lnTo>
                  <a:cubicBezTo>
                    <a:pt x="141" y="62"/>
                    <a:pt x="120" y="62"/>
                    <a:pt x="108" y="67"/>
                  </a:cubicBezTo>
                  <a:cubicBezTo>
                    <a:pt x="100" y="67"/>
                    <a:pt x="91" y="71"/>
                    <a:pt x="83" y="75"/>
                  </a:cubicBezTo>
                  <a:lnTo>
                    <a:pt x="0" y="1114"/>
                  </a:lnTo>
                  <a:cubicBezTo>
                    <a:pt x="16" y="1115"/>
                    <a:pt x="32" y="1116"/>
                    <a:pt x="49" y="1116"/>
                  </a:cubicBezTo>
                  <a:cubicBezTo>
                    <a:pt x="137" y="1116"/>
                    <a:pt x="236" y="1096"/>
                    <a:pt x="344" y="1048"/>
                  </a:cubicBezTo>
                  <a:cubicBezTo>
                    <a:pt x="973" y="779"/>
                    <a:pt x="961" y="0"/>
                    <a:pt x="961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9" name="Google Shape;479;p37"/>
            <p:cNvSpPr/>
            <p:nvPr/>
          </p:nvSpPr>
          <p:spPr>
            <a:xfrm>
              <a:off x="4839881" y="701161"/>
              <a:ext cx="211961" cy="211808"/>
            </a:xfrm>
            <a:custGeom>
              <a:avLst/>
              <a:gdLst/>
              <a:ahLst/>
              <a:cxnLst/>
              <a:rect l="l" t="t" r="r" b="b"/>
              <a:pathLst>
                <a:path w="2782" h="2780" extrusionOk="0">
                  <a:moveTo>
                    <a:pt x="1112" y="0"/>
                  </a:moveTo>
                  <a:cubicBezTo>
                    <a:pt x="800" y="0"/>
                    <a:pt x="506" y="105"/>
                    <a:pt x="369" y="365"/>
                  </a:cubicBezTo>
                  <a:cubicBezTo>
                    <a:pt x="369" y="365"/>
                    <a:pt x="1" y="1019"/>
                    <a:pt x="204" y="1926"/>
                  </a:cubicBezTo>
                  <a:cubicBezTo>
                    <a:pt x="346" y="2547"/>
                    <a:pt x="814" y="2780"/>
                    <a:pt x="1213" y="2780"/>
                  </a:cubicBezTo>
                  <a:cubicBezTo>
                    <a:pt x="1394" y="2780"/>
                    <a:pt x="1561" y="2732"/>
                    <a:pt x="1677" y="2651"/>
                  </a:cubicBezTo>
                  <a:cubicBezTo>
                    <a:pt x="2046" y="2390"/>
                    <a:pt x="2269" y="1645"/>
                    <a:pt x="2269" y="1645"/>
                  </a:cubicBezTo>
                  <a:cubicBezTo>
                    <a:pt x="2269" y="1645"/>
                    <a:pt x="2770" y="1616"/>
                    <a:pt x="2779" y="1160"/>
                  </a:cubicBezTo>
                  <a:cubicBezTo>
                    <a:pt x="2781" y="893"/>
                    <a:pt x="2669" y="780"/>
                    <a:pt x="2537" y="780"/>
                  </a:cubicBezTo>
                  <a:cubicBezTo>
                    <a:pt x="2442" y="780"/>
                    <a:pt x="2337" y="839"/>
                    <a:pt x="2257" y="941"/>
                  </a:cubicBezTo>
                  <a:cubicBezTo>
                    <a:pt x="2257" y="941"/>
                    <a:pt x="2286" y="461"/>
                    <a:pt x="1905" y="220"/>
                  </a:cubicBezTo>
                  <a:cubicBezTo>
                    <a:pt x="1694" y="87"/>
                    <a:pt x="1396" y="0"/>
                    <a:pt x="1112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0" name="Google Shape;480;p37"/>
            <p:cNvSpPr/>
            <p:nvPr/>
          </p:nvSpPr>
          <p:spPr>
            <a:xfrm>
              <a:off x="5021290" y="778570"/>
              <a:ext cx="22781" cy="28343"/>
            </a:xfrm>
            <a:custGeom>
              <a:avLst/>
              <a:gdLst/>
              <a:ahLst/>
              <a:cxnLst/>
              <a:rect l="l" t="t" r="r" b="b"/>
              <a:pathLst>
                <a:path w="299" h="372" extrusionOk="0">
                  <a:moveTo>
                    <a:pt x="138" y="0"/>
                  </a:moveTo>
                  <a:cubicBezTo>
                    <a:pt x="74" y="0"/>
                    <a:pt x="25" y="61"/>
                    <a:pt x="25" y="61"/>
                  </a:cubicBezTo>
                  <a:cubicBezTo>
                    <a:pt x="52" y="53"/>
                    <a:pt x="76" y="49"/>
                    <a:pt x="96" y="49"/>
                  </a:cubicBezTo>
                  <a:cubicBezTo>
                    <a:pt x="170" y="49"/>
                    <a:pt x="205" y="99"/>
                    <a:pt x="182" y="186"/>
                  </a:cubicBezTo>
                  <a:cubicBezTo>
                    <a:pt x="153" y="297"/>
                    <a:pt x="0" y="372"/>
                    <a:pt x="0" y="372"/>
                  </a:cubicBezTo>
                  <a:cubicBezTo>
                    <a:pt x="245" y="359"/>
                    <a:pt x="298" y="90"/>
                    <a:pt x="203" y="24"/>
                  </a:cubicBezTo>
                  <a:cubicBezTo>
                    <a:pt x="181" y="7"/>
                    <a:pt x="158" y="0"/>
                    <a:pt x="138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1" name="Google Shape;481;p37"/>
            <p:cNvSpPr/>
            <p:nvPr/>
          </p:nvSpPr>
          <p:spPr>
            <a:xfrm>
              <a:off x="4925061" y="796398"/>
              <a:ext cx="18971" cy="27962"/>
            </a:xfrm>
            <a:custGeom>
              <a:avLst/>
              <a:gdLst/>
              <a:ahLst/>
              <a:cxnLst/>
              <a:rect l="l" t="t" r="r" b="b"/>
              <a:pathLst>
                <a:path w="249" h="367" extrusionOk="0">
                  <a:moveTo>
                    <a:pt x="141" y="0"/>
                  </a:moveTo>
                  <a:cubicBezTo>
                    <a:pt x="122" y="0"/>
                    <a:pt x="105" y="8"/>
                    <a:pt x="88" y="22"/>
                  </a:cubicBezTo>
                  <a:cubicBezTo>
                    <a:pt x="112" y="34"/>
                    <a:pt x="129" y="59"/>
                    <a:pt x="125" y="84"/>
                  </a:cubicBezTo>
                  <a:cubicBezTo>
                    <a:pt x="121" y="115"/>
                    <a:pt x="92" y="138"/>
                    <a:pt x="62" y="138"/>
                  </a:cubicBezTo>
                  <a:cubicBezTo>
                    <a:pt x="59" y="138"/>
                    <a:pt x="57" y="138"/>
                    <a:pt x="54" y="138"/>
                  </a:cubicBezTo>
                  <a:cubicBezTo>
                    <a:pt x="42" y="134"/>
                    <a:pt x="34" y="130"/>
                    <a:pt x="25" y="121"/>
                  </a:cubicBezTo>
                  <a:cubicBezTo>
                    <a:pt x="21" y="138"/>
                    <a:pt x="17" y="150"/>
                    <a:pt x="17" y="167"/>
                  </a:cubicBezTo>
                  <a:cubicBezTo>
                    <a:pt x="1" y="266"/>
                    <a:pt x="38" y="357"/>
                    <a:pt x="100" y="366"/>
                  </a:cubicBezTo>
                  <a:cubicBezTo>
                    <a:pt x="103" y="366"/>
                    <a:pt x="106" y="366"/>
                    <a:pt x="109" y="366"/>
                  </a:cubicBezTo>
                  <a:cubicBezTo>
                    <a:pt x="168" y="366"/>
                    <a:pt x="221" y="294"/>
                    <a:pt x="237" y="200"/>
                  </a:cubicBezTo>
                  <a:cubicBezTo>
                    <a:pt x="249" y="101"/>
                    <a:pt x="212" y="10"/>
                    <a:pt x="154" y="1"/>
                  </a:cubicBezTo>
                  <a:cubicBezTo>
                    <a:pt x="150" y="1"/>
                    <a:pt x="145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2" name="Google Shape;482;p37"/>
            <p:cNvSpPr/>
            <p:nvPr/>
          </p:nvSpPr>
          <p:spPr>
            <a:xfrm>
              <a:off x="4921252" y="779789"/>
              <a:ext cx="35428" cy="15467"/>
            </a:xfrm>
            <a:custGeom>
              <a:avLst/>
              <a:gdLst/>
              <a:ahLst/>
              <a:cxnLst/>
              <a:rect l="l" t="t" r="r" b="b"/>
              <a:pathLst>
                <a:path w="465" h="203" extrusionOk="0">
                  <a:moveTo>
                    <a:pt x="194" y="0"/>
                  </a:moveTo>
                  <a:cubicBezTo>
                    <a:pt x="176" y="0"/>
                    <a:pt x="159" y="3"/>
                    <a:pt x="142" y="8"/>
                  </a:cubicBezTo>
                  <a:cubicBezTo>
                    <a:pt x="121" y="12"/>
                    <a:pt x="109" y="21"/>
                    <a:pt x="92" y="29"/>
                  </a:cubicBezTo>
                  <a:cubicBezTo>
                    <a:pt x="75" y="37"/>
                    <a:pt x="67" y="45"/>
                    <a:pt x="55" y="58"/>
                  </a:cubicBezTo>
                  <a:cubicBezTo>
                    <a:pt x="34" y="74"/>
                    <a:pt x="22" y="95"/>
                    <a:pt x="13" y="107"/>
                  </a:cubicBezTo>
                  <a:cubicBezTo>
                    <a:pt x="5" y="120"/>
                    <a:pt x="1" y="128"/>
                    <a:pt x="1" y="128"/>
                  </a:cubicBezTo>
                  <a:cubicBezTo>
                    <a:pt x="1" y="128"/>
                    <a:pt x="9" y="128"/>
                    <a:pt x="26" y="124"/>
                  </a:cubicBezTo>
                  <a:cubicBezTo>
                    <a:pt x="34" y="120"/>
                    <a:pt x="42" y="116"/>
                    <a:pt x="51" y="116"/>
                  </a:cubicBezTo>
                  <a:cubicBezTo>
                    <a:pt x="59" y="112"/>
                    <a:pt x="71" y="107"/>
                    <a:pt x="84" y="107"/>
                  </a:cubicBezTo>
                  <a:cubicBezTo>
                    <a:pt x="104" y="99"/>
                    <a:pt x="129" y="95"/>
                    <a:pt x="158" y="95"/>
                  </a:cubicBezTo>
                  <a:cubicBezTo>
                    <a:pt x="183" y="95"/>
                    <a:pt x="208" y="95"/>
                    <a:pt x="237" y="103"/>
                  </a:cubicBezTo>
                  <a:cubicBezTo>
                    <a:pt x="291" y="112"/>
                    <a:pt x="345" y="141"/>
                    <a:pt x="386" y="165"/>
                  </a:cubicBezTo>
                  <a:cubicBezTo>
                    <a:pt x="431" y="186"/>
                    <a:pt x="465" y="203"/>
                    <a:pt x="465" y="203"/>
                  </a:cubicBezTo>
                  <a:cubicBezTo>
                    <a:pt x="465" y="203"/>
                    <a:pt x="456" y="165"/>
                    <a:pt x="423" y="124"/>
                  </a:cubicBezTo>
                  <a:cubicBezTo>
                    <a:pt x="411" y="99"/>
                    <a:pt x="386" y="74"/>
                    <a:pt x="361" y="54"/>
                  </a:cubicBezTo>
                  <a:cubicBezTo>
                    <a:pt x="332" y="33"/>
                    <a:pt x="295" y="16"/>
                    <a:pt x="258" y="8"/>
                  </a:cubicBezTo>
                  <a:cubicBezTo>
                    <a:pt x="237" y="4"/>
                    <a:pt x="215" y="0"/>
                    <a:pt x="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3" name="Google Shape;483;p37"/>
            <p:cNvSpPr/>
            <p:nvPr/>
          </p:nvSpPr>
          <p:spPr>
            <a:xfrm>
              <a:off x="4863576" y="790684"/>
              <a:ext cx="18971" cy="27962"/>
            </a:xfrm>
            <a:custGeom>
              <a:avLst/>
              <a:gdLst/>
              <a:ahLst/>
              <a:cxnLst/>
              <a:rect l="l" t="t" r="r" b="b"/>
              <a:pathLst>
                <a:path w="249" h="367" extrusionOk="0">
                  <a:moveTo>
                    <a:pt x="141" y="1"/>
                  </a:moveTo>
                  <a:cubicBezTo>
                    <a:pt x="122" y="1"/>
                    <a:pt x="104" y="9"/>
                    <a:pt x="87" y="22"/>
                  </a:cubicBezTo>
                  <a:cubicBezTo>
                    <a:pt x="112" y="35"/>
                    <a:pt x="129" y="60"/>
                    <a:pt x="125" y="85"/>
                  </a:cubicBezTo>
                  <a:cubicBezTo>
                    <a:pt x="121" y="115"/>
                    <a:pt x="92" y="139"/>
                    <a:pt x="61" y="139"/>
                  </a:cubicBezTo>
                  <a:cubicBezTo>
                    <a:pt x="59" y="139"/>
                    <a:pt x="57" y="139"/>
                    <a:pt x="54" y="138"/>
                  </a:cubicBezTo>
                  <a:cubicBezTo>
                    <a:pt x="42" y="134"/>
                    <a:pt x="33" y="130"/>
                    <a:pt x="25" y="122"/>
                  </a:cubicBezTo>
                  <a:cubicBezTo>
                    <a:pt x="21" y="138"/>
                    <a:pt x="17" y="151"/>
                    <a:pt x="17" y="167"/>
                  </a:cubicBezTo>
                  <a:cubicBezTo>
                    <a:pt x="0" y="267"/>
                    <a:pt x="38" y="358"/>
                    <a:pt x="100" y="366"/>
                  </a:cubicBezTo>
                  <a:cubicBezTo>
                    <a:pt x="103" y="366"/>
                    <a:pt x="106" y="367"/>
                    <a:pt x="109" y="367"/>
                  </a:cubicBezTo>
                  <a:cubicBezTo>
                    <a:pt x="164" y="367"/>
                    <a:pt x="221" y="295"/>
                    <a:pt x="236" y="200"/>
                  </a:cubicBezTo>
                  <a:cubicBezTo>
                    <a:pt x="249" y="101"/>
                    <a:pt x="211" y="10"/>
                    <a:pt x="154" y="2"/>
                  </a:cubicBezTo>
                  <a:cubicBezTo>
                    <a:pt x="149" y="1"/>
                    <a:pt x="145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4" name="Google Shape;484;p37"/>
            <p:cNvSpPr/>
            <p:nvPr/>
          </p:nvSpPr>
          <p:spPr>
            <a:xfrm>
              <a:off x="4859766" y="774227"/>
              <a:ext cx="35428" cy="15695"/>
            </a:xfrm>
            <a:custGeom>
              <a:avLst/>
              <a:gdLst/>
              <a:ahLst/>
              <a:cxnLst/>
              <a:rect l="l" t="t" r="r" b="b"/>
              <a:pathLst>
                <a:path w="465" h="206" extrusionOk="0">
                  <a:moveTo>
                    <a:pt x="199" y="0"/>
                  </a:moveTo>
                  <a:cubicBezTo>
                    <a:pt x="180" y="0"/>
                    <a:pt x="160" y="2"/>
                    <a:pt x="141" y="7"/>
                  </a:cubicBezTo>
                  <a:cubicBezTo>
                    <a:pt x="121" y="11"/>
                    <a:pt x="108" y="23"/>
                    <a:pt x="92" y="27"/>
                  </a:cubicBezTo>
                  <a:cubicBezTo>
                    <a:pt x="75" y="36"/>
                    <a:pt x="67" y="48"/>
                    <a:pt x="55" y="56"/>
                  </a:cubicBezTo>
                  <a:cubicBezTo>
                    <a:pt x="34" y="73"/>
                    <a:pt x="21" y="94"/>
                    <a:pt x="13" y="106"/>
                  </a:cubicBezTo>
                  <a:cubicBezTo>
                    <a:pt x="5" y="118"/>
                    <a:pt x="1" y="127"/>
                    <a:pt x="1" y="127"/>
                  </a:cubicBezTo>
                  <a:cubicBezTo>
                    <a:pt x="1" y="127"/>
                    <a:pt x="9" y="127"/>
                    <a:pt x="26" y="123"/>
                  </a:cubicBezTo>
                  <a:cubicBezTo>
                    <a:pt x="30" y="118"/>
                    <a:pt x="42" y="118"/>
                    <a:pt x="50" y="114"/>
                  </a:cubicBezTo>
                  <a:cubicBezTo>
                    <a:pt x="59" y="110"/>
                    <a:pt x="71" y="110"/>
                    <a:pt x="83" y="106"/>
                  </a:cubicBezTo>
                  <a:cubicBezTo>
                    <a:pt x="104" y="98"/>
                    <a:pt x="129" y="94"/>
                    <a:pt x="158" y="94"/>
                  </a:cubicBezTo>
                  <a:cubicBezTo>
                    <a:pt x="183" y="94"/>
                    <a:pt x="208" y="94"/>
                    <a:pt x="237" y="102"/>
                  </a:cubicBezTo>
                  <a:cubicBezTo>
                    <a:pt x="290" y="114"/>
                    <a:pt x="344" y="139"/>
                    <a:pt x="386" y="164"/>
                  </a:cubicBezTo>
                  <a:cubicBezTo>
                    <a:pt x="431" y="189"/>
                    <a:pt x="464" y="205"/>
                    <a:pt x="464" y="205"/>
                  </a:cubicBezTo>
                  <a:cubicBezTo>
                    <a:pt x="464" y="205"/>
                    <a:pt x="456" y="168"/>
                    <a:pt x="423" y="123"/>
                  </a:cubicBezTo>
                  <a:cubicBezTo>
                    <a:pt x="411" y="98"/>
                    <a:pt x="386" y="73"/>
                    <a:pt x="361" y="56"/>
                  </a:cubicBezTo>
                  <a:cubicBezTo>
                    <a:pt x="332" y="31"/>
                    <a:pt x="295" y="15"/>
                    <a:pt x="257" y="7"/>
                  </a:cubicBezTo>
                  <a:cubicBezTo>
                    <a:pt x="239" y="2"/>
                    <a:pt x="219" y="0"/>
                    <a:pt x="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5" name="Google Shape;485;p37"/>
            <p:cNvSpPr/>
            <p:nvPr/>
          </p:nvSpPr>
          <p:spPr>
            <a:xfrm>
              <a:off x="4848109" y="755180"/>
              <a:ext cx="166323" cy="200989"/>
            </a:xfrm>
            <a:custGeom>
              <a:avLst/>
              <a:gdLst/>
              <a:ahLst/>
              <a:cxnLst/>
              <a:rect l="l" t="t" r="r" b="b"/>
              <a:pathLst>
                <a:path w="2183" h="2638" extrusionOk="0">
                  <a:moveTo>
                    <a:pt x="2008" y="0"/>
                  </a:moveTo>
                  <a:cubicBezTo>
                    <a:pt x="1896" y="0"/>
                    <a:pt x="1934" y="787"/>
                    <a:pt x="1847" y="989"/>
                  </a:cubicBezTo>
                  <a:cubicBezTo>
                    <a:pt x="1741" y="1236"/>
                    <a:pt x="1662" y="1306"/>
                    <a:pt x="1532" y="1306"/>
                  </a:cubicBezTo>
                  <a:cubicBezTo>
                    <a:pt x="1509" y="1306"/>
                    <a:pt x="1484" y="1304"/>
                    <a:pt x="1458" y="1300"/>
                  </a:cubicBezTo>
                  <a:cubicBezTo>
                    <a:pt x="1284" y="1279"/>
                    <a:pt x="1077" y="1155"/>
                    <a:pt x="911" y="1134"/>
                  </a:cubicBezTo>
                  <a:cubicBezTo>
                    <a:pt x="868" y="1129"/>
                    <a:pt x="813" y="1126"/>
                    <a:pt x="755" y="1126"/>
                  </a:cubicBezTo>
                  <a:cubicBezTo>
                    <a:pt x="599" y="1126"/>
                    <a:pt x="422" y="1143"/>
                    <a:pt x="386" y="1155"/>
                  </a:cubicBezTo>
                  <a:cubicBezTo>
                    <a:pt x="348" y="1167"/>
                    <a:pt x="191" y="1263"/>
                    <a:pt x="92" y="1325"/>
                  </a:cubicBezTo>
                  <a:cubicBezTo>
                    <a:pt x="34" y="1362"/>
                    <a:pt x="1" y="1432"/>
                    <a:pt x="9" y="1503"/>
                  </a:cubicBezTo>
                  <a:cubicBezTo>
                    <a:pt x="62" y="1895"/>
                    <a:pt x="437" y="2637"/>
                    <a:pt x="1119" y="2637"/>
                  </a:cubicBezTo>
                  <a:cubicBezTo>
                    <a:pt x="1129" y="2637"/>
                    <a:pt x="1138" y="2637"/>
                    <a:pt x="1147" y="2637"/>
                  </a:cubicBezTo>
                  <a:cubicBezTo>
                    <a:pt x="1847" y="2612"/>
                    <a:pt x="2124" y="1780"/>
                    <a:pt x="2174" y="1614"/>
                  </a:cubicBezTo>
                  <a:cubicBezTo>
                    <a:pt x="2178" y="1598"/>
                    <a:pt x="2182" y="1581"/>
                    <a:pt x="2178" y="1561"/>
                  </a:cubicBezTo>
                  <a:lnTo>
                    <a:pt x="2161" y="1051"/>
                  </a:lnTo>
                  <a:cubicBezTo>
                    <a:pt x="2157" y="989"/>
                    <a:pt x="2174" y="286"/>
                    <a:pt x="2149" y="232"/>
                  </a:cubicBezTo>
                  <a:cubicBezTo>
                    <a:pt x="2085" y="66"/>
                    <a:pt x="2040" y="0"/>
                    <a:pt x="2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6" name="Google Shape;486;p37"/>
            <p:cNvSpPr/>
            <p:nvPr/>
          </p:nvSpPr>
          <p:spPr>
            <a:xfrm>
              <a:off x="4878738" y="800589"/>
              <a:ext cx="33447" cy="36038"/>
            </a:xfrm>
            <a:custGeom>
              <a:avLst/>
              <a:gdLst/>
              <a:ahLst/>
              <a:cxnLst/>
              <a:rect l="l" t="t" r="r" b="b"/>
              <a:pathLst>
                <a:path w="439" h="473" extrusionOk="0">
                  <a:moveTo>
                    <a:pt x="360" y="0"/>
                  </a:moveTo>
                  <a:cubicBezTo>
                    <a:pt x="360" y="0"/>
                    <a:pt x="207" y="277"/>
                    <a:pt x="104" y="360"/>
                  </a:cubicBezTo>
                  <a:cubicBezTo>
                    <a:pt x="0" y="447"/>
                    <a:pt x="335" y="472"/>
                    <a:pt x="389" y="472"/>
                  </a:cubicBezTo>
                  <a:cubicBezTo>
                    <a:pt x="439" y="472"/>
                    <a:pt x="393" y="356"/>
                    <a:pt x="360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7" name="Google Shape;487;p37"/>
            <p:cNvSpPr/>
            <p:nvPr/>
          </p:nvSpPr>
          <p:spPr>
            <a:xfrm>
              <a:off x="5004223" y="947331"/>
              <a:ext cx="419274" cy="322817"/>
            </a:xfrm>
            <a:custGeom>
              <a:avLst/>
              <a:gdLst/>
              <a:ahLst/>
              <a:cxnLst/>
              <a:rect l="l" t="t" r="r" b="b"/>
              <a:pathLst>
                <a:path w="5503" h="4237" extrusionOk="0">
                  <a:moveTo>
                    <a:pt x="1326" y="0"/>
                  </a:moveTo>
                  <a:cubicBezTo>
                    <a:pt x="1314" y="0"/>
                    <a:pt x="1303" y="1"/>
                    <a:pt x="1292" y="3"/>
                  </a:cubicBezTo>
                  <a:cubicBezTo>
                    <a:pt x="493" y="144"/>
                    <a:pt x="1" y="864"/>
                    <a:pt x="104" y="2711"/>
                  </a:cubicBezTo>
                  <a:cubicBezTo>
                    <a:pt x="104" y="2711"/>
                    <a:pt x="411" y="3075"/>
                    <a:pt x="1773" y="3336"/>
                  </a:cubicBezTo>
                  <a:cubicBezTo>
                    <a:pt x="2671" y="3510"/>
                    <a:pt x="3139" y="3737"/>
                    <a:pt x="3139" y="3737"/>
                  </a:cubicBezTo>
                  <a:cubicBezTo>
                    <a:pt x="3139" y="3737"/>
                    <a:pt x="3246" y="3890"/>
                    <a:pt x="3499" y="3936"/>
                  </a:cubicBezTo>
                  <a:cubicBezTo>
                    <a:pt x="3499" y="3936"/>
                    <a:pt x="3669" y="4180"/>
                    <a:pt x="3838" y="4234"/>
                  </a:cubicBezTo>
                  <a:cubicBezTo>
                    <a:pt x="3844" y="4236"/>
                    <a:pt x="3851" y="4237"/>
                    <a:pt x="3858" y="4237"/>
                  </a:cubicBezTo>
                  <a:cubicBezTo>
                    <a:pt x="4076" y="4237"/>
                    <a:pt x="5081" y="3512"/>
                    <a:pt x="5337" y="2636"/>
                  </a:cubicBezTo>
                  <a:cubicBezTo>
                    <a:pt x="5337" y="2636"/>
                    <a:pt x="5503" y="2222"/>
                    <a:pt x="4571" y="1734"/>
                  </a:cubicBezTo>
                  <a:cubicBezTo>
                    <a:pt x="3660" y="1258"/>
                    <a:pt x="1790" y="0"/>
                    <a:pt x="13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8" name="Google Shape;488;p37"/>
            <p:cNvSpPr/>
            <p:nvPr/>
          </p:nvSpPr>
          <p:spPr>
            <a:xfrm>
              <a:off x="5270737" y="1174301"/>
              <a:ext cx="55923" cy="95009"/>
            </a:xfrm>
            <a:custGeom>
              <a:avLst/>
              <a:gdLst/>
              <a:ahLst/>
              <a:cxnLst/>
              <a:rect l="l" t="t" r="r" b="b"/>
              <a:pathLst>
                <a:path w="734" h="1247" extrusionOk="0">
                  <a:moveTo>
                    <a:pt x="734" y="1"/>
                  </a:moveTo>
                  <a:cubicBezTo>
                    <a:pt x="733" y="1"/>
                    <a:pt x="402" y="274"/>
                    <a:pt x="1" y="957"/>
                  </a:cubicBezTo>
                  <a:cubicBezTo>
                    <a:pt x="1" y="957"/>
                    <a:pt x="154" y="1181"/>
                    <a:pt x="315" y="1247"/>
                  </a:cubicBezTo>
                  <a:cubicBezTo>
                    <a:pt x="307" y="1239"/>
                    <a:pt x="104" y="1048"/>
                    <a:pt x="150" y="916"/>
                  </a:cubicBezTo>
                  <a:cubicBezTo>
                    <a:pt x="191" y="775"/>
                    <a:pt x="733" y="1"/>
                    <a:pt x="734" y="1"/>
                  </a:cubicBezTo>
                  <a:close/>
                </a:path>
              </a:pathLst>
            </a:custGeom>
            <a:solidFill>
              <a:srgbClr val="B5DC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9" name="Google Shape;489;p37"/>
            <p:cNvSpPr/>
            <p:nvPr/>
          </p:nvSpPr>
          <p:spPr>
            <a:xfrm>
              <a:off x="4999804" y="720818"/>
              <a:ext cx="68876" cy="153599"/>
            </a:xfrm>
            <a:custGeom>
              <a:avLst/>
              <a:gdLst/>
              <a:ahLst/>
              <a:cxnLst/>
              <a:rect l="l" t="t" r="r" b="b"/>
              <a:pathLst>
                <a:path w="904" h="2016" extrusionOk="0">
                  <a:moveTo>
                    <a:pt x="262" y="1"/>
                  </a:moveTo>
                  <a:cubicBezTo>
                    <a:pt x="148" y="1"/>
                    <a:pt x="21" y="8"/>
                    <a:pt x="21" y="8"/>
                  </a:cubicBezTo>
                  <a:lnTo>
                    <a:pt x="158" y="683"/>
                  </a:lnTo>
                  <a:lnTo>
                    <a:pt x="1" y="1175"/>
                  </a:lnTo>
                  <a:lnTo>
                    <a:pt x="187" y="1937"/>
                  </a:lnTo>
                  <a:lnTo>
                    <a:pt x="531" y="2016"/>
                  </a:lnTo>
                  <a:lnTo>
                    <a:pt x="903" y="1436"/>
                  </a:lnTo>
                  <a:lnTo>
                    <a:pt x="903" y="501"/>
                  </a:lnTo>
                  <a:cubicBezTo>
                    <a:pt x="903" y="501"/>
                    <a:pt x="502" y="20"/>
                    <a:pt x="406" y="8"/>
                  </a:cubicBezTo>
                  <a:cubicBezTo>
                    <a:pt x="373" y="2"/>
                    <a:pt x="320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0" name="Google Shape;490;p37"/>
            <p:cNvSpPr/>
            <p:nvPr/>
          </p:nvSpPr>
          <p:spPr>
            <a:xfrm>
              <a:off x="4807500" y="669999"/>
              <a:ext cx="217294" cy="102856"/>
            </a:xfrm>
            <a:custGeom>
              <a:avLst/>
              <a:gdLst/>
              <a:ahLst/>
              <a:cxnLst/>
              <a:rect l="l" t="t" r="r" b="b"/>
              <a:pathLst>
                <a:path w="2852" h="1350" extrusionOk="0">
                  <a:moveTo>
                    <a:pt x="2525" y="0"/>
                  </a:moveTo>
                  <a:lnTo>
                    <a:pt x="1424" y="17"/>
                  </a:lnTo>
                  <a:lnTo>
                    <a:pt x="890" y="240"/>
                  </a:lnTo>
                  <a:cubicBezTo>
                    <a:pt x="880" y="236"/>
                    <a:pt x="868" y="233"/>
                    <a:pt x="854" y="233"/>
                  </a:cubicBezTo>
                  <a:cubicBezTo>
                    <a:pt x="831" y="233"/>
                    <a:pt x="803" y="240"/>
                    <a:pt x="769" y="261"/>
                  </a:cubicBezTo>
                  <a:cubicBezTo>
                    <a:pt x="511" y="396"/>
                    <a:pt x="1" y="1189"/>
                    <a:pt x="184" y="1189"/>
                  </a:cubicBezTo>
                  <a:cubicBezTo>
                    <a:pt x="197" y="1189"/>
                    <a:pt x="214" y="1185"/>
                    <a:pt x="235" y="1176"/>
                  </a:cubicBezTo>
                  <a:cubicBezTo>
                    <a:pt x="550" y="1048"/>
                    <a:pt x="654" y="675"/>
                    <a:pt x="654" y="675"/>
                  </a:cubicBezTo>
                  <a:cubicBezTo>
                    <a:pt x="654" y="675"/>
                    <a:pt x="749" y="1246"/>
                    <a:pt x="1912" y="1246"/>
                  </a:cubicBezTo>
                  <a:cubicBezTo>
                    <a:pt x="2637" y="1246"/>
                    <a:pt x="2682" y="1350"/>
                    <a:pt x="2682" y="1350"/>
                  </a:cubicBezTo>
                  <a:lnTo>
                    <a:pt x="2852" y="571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1" name="Google Shape;491;p37"/>
            <p:cNvSpPr/>
            <p:nvPr/>
          </p:nvSpPr>
          <p:spPr>
            <a:xfrm>
              <a:off x="3630740" y="920359"/>
              <a:ext cx="365483" cy="385369"/>
            </a:xfrm>
            <a:custGeom>
              <a:avLst/>
              <a:gdLst/>
              <a:ahLst/>
              <a:cxnLst/>
              <a:rect l="l" t="t" r="r" b="b"/>
              <a:pathLst>
                <a:path w="4797" h="5058" extrusionOk="0">
                  <a:moveTo>
                    <a:pt x="2971" y="1"/>
                  </a:moveTo>
                  <a:cubicBezTo>
                    <a:pt x="1" y="1"/>
                    <a:pt x="934" y="4120"/>
                    <a:pt x="934" y="4120"/>
                  </a:cubicBezTo>
                  <a:cubicBezTo>
                    <a:pt x="723" y="4472"/>
                    <a:pt x="624" y="4944"/>
                    <a:pt x="1046" y="5043"/>
                  </a:cubicBezTo>
                  <a:cubicBezTo>
                    <a:pt x="1088" y="5053"/>
                    <a:pt x="1148" y="5058"/>
                    <a:pt x="1224" y="5058"/>
                  </a:cubicBezTo>
                  <a:cubicBezTo>
                    <a:pt x="1916" y="5058"/>
                    <a:pt x="3861" y="4687"/>
                    <a:pt x="3861" y="4687"/>
                  </a:cubicBezTo>
                  <a:cubicBezTo>
                    <a:pt x="4681" y="4439"/>
                    <a:pt x="4234" y="3901"/>
                    <a:pt x="4234" y="3901"/>
                  </a:cubicBezTo>
                  <a:cubicBezTo>
                    <a:pt x="4772" y="3433"/>
                    <a:pt x="4553" y="1574"/>
                    <a:pt x="4553" y="1574"/>
                  </a:cubicBezTo>
                  <a:cubicBezTo>
                    <a:pt x="4797" y="80"/>
                    <a:pt x="3265" y="14"/>
                    <a:pt x="3265" y="14"/>
                  </a:cubicBezTo>
                  <a:cubicBezTo>
                    <a:pt x="3163" y="5"/>
                    <a:pt x="3065" y="1"/>
                    <a:pt x="2971" y="1"/>
                  </a:cubicBezTo>
                  <a:close/>
                </a:path>
              </a:pathLst>
            </a:custGeom>
            <a:solidFill>
              <a:srgbClr val="5E2C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2" name="Google Shape;492;p37"/>
            <p:cNvSpPr/>
            <p:nvPr/>
          </p:nvSpPr>
          <p:spPr>
            <a:xfrm>
              <a:off x="4156377" y="783446"/>
              <a:ext cx="179580" cy="405788"/>
            </a:xfrm>
            <a:custGeom>
              <a:avLst/>
              <a:gdLst/>
              <a:ahLst/>
              <a:cxnLst/>
              <a:rect l="l" t="t" r="r" b="b"/>
              <a:pathLst>
                <a:path w="2357" h="5326" extrusionOk="0">
                  <a:moveTo>
                    <a:pt x="1666" y="0"/>
                  </a:moveTo>
                  <a:cubicBezTo>
                    <a:pt x="1660" y="0"/>
                    <a:pt x="1654" y="2"/>
                    <a:pt x="1649" y="6"/>
                  </a:cubicBezTo>
                  <a:cubicBezTo>
                    <a:pt x="1512" y="93"/>
                    <a:pt x="1570" y="560"/>
                    <a:pt x="1545" y="863"/>
                  </a:cubicBezTo>
                  <a:cubicBezTo>
                    <a:pt x="1532" y="1075"/>
                    <a:pt x="1375" y="1321"/>
                    <a:pt x="1245" y="1321"/>
                  </a:cubicBezTo>
                  <a:cubicBezTo>
                    <a:pt x="1216" y="1321"/>
                    <a:pt x="1189" y="1309"/>
                    <a:pt x="1164" y="1281"/>
                  </a:cubicBezTo>
                  <a:cubicBezTo>
                    <a:pt x="1032" y="1128"/>
                    <a:pt x="1102" y="689"/>
                    <a:pt x="990" y="569"/>
                  </a:cubicBezTo>
                  <a:cubicBezTo>
                    <a:pt x="980" y="557"/>
                    <a:pt x="968" y="552"/>
                    <a:pt x="957" y="552"/>
                  </a:cubicBezTo>
                  <a:cubicBezTo>
                    <a:pt x="849" y="552"/>
                    <a:pt x="716" y="1023"/>
                    <a:pt x="672" y="1206"/>
                  </a:cubicBezTo>
                  <a:cubicBezTo>
                    <a:pt x="622" y="1409"/>
                    <a:pt x="1011" y="2303"/>
                    <a:pt x="1011" y="2469"/>
                  </a:cubicBezTo>
                  <a:cubicBezTo>
                    <a:pt x="1015" y="2630"/>
                    <a:pt x="688" y="3367"/>
                    <a:pt x="477" y="3653"/>
                  </a:cubicBezTo>
                  <a:cubicBezTo>
                    <a:pt x="262" y="3943"/>
                    <a:pt x="1" y="4303"/>
                    <a:pt x="1" y="4303"/>
                  </a:cubicBezTo>
                  <a:cubicBezTo>
                    <a:pt x="1" y="4303"/>
                    <a:pt x="444" y="4965"/>
                    <a:pt x="771" y="5284"/>
                  </a:cubicBezTo>
                  <a:cubicBezTo>
                    <a:pt x="800" y="5313"/>
                    <a:pt x="830" y="5326"/>
                    <a:pt x="860" y="5326"/>
                  </a:cubicBezTo>
                  <a:cubicBezTo>
                    <a:pt x="1167" y="5326"/>
                    <a:pt x="1521" y="3961"/>
                    <a:pt x="1533" y="3309"/>
                  </a:cubicBezTo>
                  <a:cubicBezTo>
                    <a:pt x="1541" y="2804"/>
                    <a:pt x="1872" y="2336"/>
                    <a:pt x="2063" y="1927"/>
                  </a:cubicBezTo>
                  <a:cubicBezTo>
                    <a:pt x="2137" y="1757"/>
                    <a:pt x="2191" y="1599"/>
                    <a:pt x="2183" y="1450"/>
                  </a:cubicBezTo>
                  <a:cubicBezTo>
                    <a:pt x="2183" y="1450"/>
                    <a:pt x="2183" y="1446"/>
                    <a:pt x="2183" y="1446"/>
                  </a:cubicBezTo>
                  <a:cubicBezTo>
                    <a:pt x="2270" y="1074"/>
                    <a:pt x="2356" y="606"/>
                    <a:pt x="2286" y="494"/>
                  </a:cubicBezTo>
                  <a:cubicBezTo>
                    <a:pt x="2278" y="482"/>
                    <a:pt x="2270" y="476"/>
                    <a:pt x="2261" y="476"/>
                  </a:cubicBezTo>
                  <a:cubicBezTo>
                    <a:pt x="2246" y="476"/>
                    <a:pt x="2230" y="492"/>
                    <a:pt x="2212" y="523"/>
                  </a:cubicBezTo>
                  <a:cubicBezTo>
                    <a:pt x="2212" y="411"/>
                    <a:pt x="2199" y="324"/>
                    <a:pt x="2166" y="283"/>
                  </a:cubicBezTo>
                  <a:cubicBezTo>
                    <a:pt x="2156" y="270"/>
                    <a:pt x="2146" y="264"/>
                    <a:pt x="2136" y="264"/>
                  </a:cubicBezTo>
                  <a:cubicBezTo>
                    <a:pt x="2108" y="264"/>
                    <a:pt x="2079" y="313"/>
                    <a:pt x="2054" y="387"/>
                  </a:cubicBezTo>
                  <a:cubicBezTo>
                    <a:pt x="2029" y="250"/>
                    <a:pt x="2000" y="138"/>
                    <a:pt x="1967" y="97"/>
                  </a:cubicBezTo>
                  <a:cubicBezTo>
                    <a:pt x="1950" y="72"/>
                    <a:pt x="1933" y="60"/>
                    <a:pt x="1918" y="60"/>
                  </a:cubicBezTo>
                  <a:cubicBezTo>
                    <a:pt x="1883" y="60"/>
                    <a:pt x="1854" y="119"/>
                    <a:pt x="1831" y="209"/>
                  </a:cubicBezTo>
                  <a:cubicBezTo>
                    <a:pt x="1766" y="82"/>
                    <a:pt x="1707" y="0"/>
                    <a:pt x="1666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3" name="Google Shape;493;p37"/>
            <p:cNvSpPr/>
            <p:nvPr/>
          </p:nvSpPr>
          <p:spPr>
            <a:xfrm>
              <a:off x="3899311" y="1070682"/>
              <a:ext cx="405407" cy="390702"/>
            </a:xfrm>
            <a:custGeom>
              <a:avLst/>
              <a:gdLst/>
              <a:ahLst/>
              <a:cxnLst/>
              <a:rect l="l" t="t" r="r" b="b"/>
              <a:pathLst>
                <a:path w="5321" h="5128" extrusionOk="0">
                  <a:moveTo>
                    <a:pt x="3231" y="1"/>
                  </a:moveTo>
                  <a:cubicBezTo>
                    <a:pt x="3198" y="1"/>
                    <a:pt x="3174" y="6"/>
                    <a:pt x="3160" y="15"/>
                  </a:cubicBezTo>
                  <a:cubicBezTo>
                    <a:pt x="3015" y="115"/>
                    <a:pt x="2920" y="400"/>
                    <a:pt x="2920" y="400"/>
                  </a:cubicBezTo>
                  <a:cubicBezTo>
                    <a:pt x="2692" y="512"/>
                    <a:pt x="2630" y="690"/>
                    <a:pt x="2630" y="690"/>
                  </a:cubicBezTo>
                  <a:cubicBezTo>
                    <a:pt x="2630" y="690"/>
                    <a:pt x="2245" y="1038"/>
                    <a:pt x="1429" y="1456"/>
                  </a:cubicBezTo>
                  <a:cubicBezTo>
                    <a:pt x="200" y="2089"/>
                    <a:pt x="1" y="2524"/>
                    <a:pt x="1" y="2524"/>
                  </a:cubicBezTo>
                  <a:cubicBezTo>
                    <a:pt x="419" y="4325"/>
                    <a:pt x="1057" y="5128"/>
                    <a:pt x="1057" y="5128"/>
                  </a:cubicBezTo>
                  <a:cubicBezTo>
                    <a:pt x="1057" y="5128"/>
                    <a:pt x="3805" y="2946"/>
                    <a:pt x="4563" y="2214"/>
                  </a:cubicBezTo>
                  <a:cubicBezTo>
                    <a:pt x="5321" y="1481"/>
                    <a:pt x="5047" y="1133"/>
                    <a:pt x="5047" y="1133"/>
                  </a:cubicBezTo>
                  <a:cubicBezTo>
                    <a:pt x="4591" y="412"/>
                    <a:pt x="3538" y="1"/>
                    <a:pt x="3231" y="1"/>
                  </a:cubicBezTo>
                  <a:close/>
                </a:path>
              </a:pathLst>
            </a:custGeom>
            <a:solidFill>
              <a:srgbClr val="4B8F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4" name="Google Shape;494;p37"/>
            <p:cNvSpPr/>
            <p:nvPr/>
          </p:nvSpPr>
          <p:spPr>
            <a:xfrm>
              <a:off x="4121710" y="1073044"/>
              <a:ext cx="73904" cy="82438"/>
            </a:xfrm>
            <a:custGeom>
              <a:avLst/>
              <a:gdLst/>
              <a:ahLst/>
              <a:cxnLst/>
              <a:rect l="l" t="t" r="r" b="b"/>
              <a:pathLst>
                <a:path w="970" h="1082" extrusionOk="0">
                  <a:moveTo>
                    <a:pt x="220" y="1"/>
                  </a:moveTo>
                  <a:cubicBezTo>
                    <a:pt x="87" y="113"/>
                    <a:pt x="1" y="369"/>
                    <a:pt x="1" y="369"/>
                  </a:cubicBezTo>
                  <a:cubicBezTo>
                    <a:pt x="580" y="912"/>
                    <a:pt x="969" y="1081"/>
                    <a:pt x="969" y="1081"/>
                  </a:cubicBezTo>
                  <a:cubicBezTo>
                    <a:pt x="969" y="1081"/>
                    <a:pt x="237" y="485"/>
                    <a:pt x="154" y="369"/>
                  </a:cubicBezTo>
                  <a:cubicBezTo>
                    <a:pt x="75" y="249"/>
                    <a:pt x="216" y="9"/>
                    <a:pt x="220" y="1"/>
                  </a:cubicBezTo>
                  <a:close/>
                </a:path>
              </a:pathLst>
            </a:custGeom>
            <a:solidFill>
              <a:srgbClr val="028F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5" name="Google Shape;495;p37"/>
            <p:cNvSpPr/>
            <p:nvPr/>
          </p:nvSpPr>
          <p:spPr>
            <a:xfrm>
              <a:off x="4099615" y="1109311"/>
              <a:ext cx="74514" cy="76419"/>
            </a:xfrm>
            <a:custGeom>
              <a:avLst/>
              <a:gdLst/>
              <a:ahLst/>
              <a:cxnLst/>
              <a:rect l="l" t="t" r="r" b="b"/>
              <a:pathLst>
                <a:path w="978" h="1003" extrusionOk="0">
                  <a:moveTo>
                    <a:pt x="137" y="1"/>
                  </a:moveTo>
                  <a:cubicBezTo>
                    <a:pt x="34" y="92"/>
                    <a:pt x="1" y="183"/>
                    <a:pt x="1" y="183"/>
                  </a:cubicBezTo>
                  <a:cubicBezTo>
                    <a:pt x="324" y="692"/>
                    <a:pt x="978" y="1003"/>
                    <a:pt x="978" y="1003"/>
                  </a:cubicBezTo>
                  <a:cubicBezTo>
                    <a:pt x="978" y="1003"/>
                    <a:pt x="477" y="589"/>
                    <a:pt x="274" y="328"/>
                  </a:cubicBezTo>
                  <a:cubicBezTo>
                    <a:pt x="88" y="96"/>
                    <a:pt x="125" y="13"/>
                    <a:pt x="137" y="1"/>
                  </a:cubicBezTo>
                  <a:close/>
                </a:path>
              </a:pathLst>
            </a:custGeom>
            <a:solidFill>
              <a:srgbClr val="028F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6" name="Google Shape;496;p37"/>
            <p:cNvSpPr/>
            <p:nvPr/>
          </p:nvSpPr>
          <p:spPr>
            <a:xfrm>
              <a:off x="3601254" y="1221005"/>
              <a:ext cx="452111" cy="776605"/>
            </a:xfrm>
            <a:custGeom>
              <a:avLst/>
              <a:gdLst/>
              <a:ahLst/>
              <a:cxnLst/>
              <a:rect l="l" t="t" r="r" b="b"/>
              <a:pathLst>
                <a:path w="5934" h="10193" extrusionOk="0">
                  <a:moveTo>
                    <a:pt x="2489" y="0"/>
                  </a:moveTo>
                  <a:lnTo>
                    <a:pt x="1235" y="71"/>
                  </a:lnTo>
                  <a:lnTo>
                    <a:pt x="233" y="7866"/>
                  </a:lnTo>
                  <a:lnTo>
                    <a:pt x="1" y="10193"/>
                  </a:lnTo>
                  <a:lnTo>
                    <a:pt x="5933" y="10193"/>
                  </a:lnTo>
                  <a:lnTo>
                    <a:pt x="5643" y="7866"/>
                  </a:lnTo>
                  <a:lnTo>
                    <a:pt x="4807" y="71"/>
                  </a:lnTo>
                  <a:lnTo>
                    <a:pt x="3553" y="0"/>
                  </a:lnTo>
                  <a:lnTo>
                    <a:pt x="3019" y="71"/>
                  </a:lnTo>
                  <a:lnTo>
                    <a:pt x="2489" y="0"/>
                  </a:lnTo>
                  <a:close/>
                </a:path>
              </a:pathLst>
            </a:custGeom>
            <a:solidFill>
              <a:srgbClr val="4B8F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7" name="Google Shape;497;p37"/>
            <p:cNvSpPr/>
            <p:nvPr/>
          </p:nvSpPr>
          <p:spPr>
            <a:xfrm>
              <a:off x="3713863" y="1562565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A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8" name="Google Shape;498;p37"/>
            <p:cNvSpPr/>
            <p:nvPr/>
          </p:nvSpPr>
          <p:spPr>
            <a:xfrm>
              <a:off x="3787997" y="1129501"/>
              <a:ext cx="86476" cy="148037"/>
            </a:xfrm>
            <a:custGeom>
              <a:avLst/>
              <a:gdLst/>
              <a:ahLst/>
              <a:cxnLst/>
              <a:rect l="l" t="t" r="r" b="b"/>
              <a:pathLst>
                <a:path w="1135" h="1943" extrusionOk="0">
                  <a:moveTo>
                    <a:pt x="133" y="1"/>
                  </a:moveTo>
                  <a:lnTo>
                    <a:pt x="25" y="1359"/>
                  </a:lnTo>
                  <a:cubicBezTo>
                    <a:pt x="1" y="1673"/>
                    <a:pt x="253" y="1942"/>
                    <a:pt x="568" y="1942"/>
                  </a:cubicBezTo>
                  <a:cubicBezTo>
                    <a:pt x="887" y="1942"/>
                    <a:pt x="1135" y="1673"/>
                    <a:pt x="1110" y="1359"/>
                  </a:cubicBezTo>
                  <a:lnTo>
                    <a:pt x="1007" y="1"/>
                  </a:lnTo>
                  <a:lnTo>
                    <a:pt x="568" y="332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9" name="Google Shape;499;p37"/>
            <p:cNvSpPr/>
            <p:nvPr/>
          </p:nvSpPr>
          <p:spPr>
            <a:xfrm>
              <a:off x="3797139" y="1129501"/>
              <a:ext cx="74209" cy="85104"/>
            </a:xfrm>
            <a:custGeom>
              <a:avLst/>
              <a:gdLst/>
              <a:ahLst/>
              <a:cxnLst/>
              <a:rect l="l" t="t" r="r" b="b"/>
              <a:pathLst>
                <a:path w="974" h="1117" extrusionOk="0">
                  <a:moveTo>
                    <a:pt x="13" y="1"/>
                  </a:moveTo>
                  <a:cubicBezTo>
                    <a:pt x="13" y="1"/>
                    <a:pt x="1" y="779"/>
                    <a:pt x="626" y="1048"/>
                  </a:cubicBezTo>
                  <a:cubicBezTo>
                    <a:pt x="737" y="1097"/>
                    <a:pt x="837" y="1116"/>
                    <a:pt x="925" y="1116"/>
                  </a:cubicBezTo>
                  <a:cubicBezTo>
                    <a:pt x="942" y="1116"/>
                    <a:pt x="958" y="1116"/>
                    <a:pt x="974" y="1114"/>
                  </a:cubicBezTo>
                  <a:lnTo>
                    <a:pt x="891" y="75"/>
                  </a:lnTo>
                  <a:cubicBezTo>
                    <a:pt x="882" y="71"/>
                    <a:pt x="874" y="67"/>
                    <a:pt x="866" y="67"/>
                  </a:cubicBezTo>
                  <a:cubicBezTo>
                    <a:pt x="853" y="63"/>
                    <a:pt x="833" y="63"/>
                    <a:pt x="808" y="59"/>
                  </a:cubicBezTo>
                  <a:lnTo>
                    <a:pt x="448" y="332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0" name="Google Shape;500;p37"/>
            <p:cNvSpPr/>
            <p:nvPr/>
          </p:nvSpPr>
          <p:spPr>
            <a:xfrm>
              <a:off x="3746016" y="980092"/>
              <a:ext cx="212037" cy="211732"/>
            </a:xfrm>
            <a:custGeom>
              <a:avLst/>
              <a:gdLst/>
              <a:ahLst/>
              <a:cxnLst/>
              <a:rect l="l" t="t" r="r" b="b"/>
              <a:pathLst>
                <a:path w="2783" h="2779" extrusionOk="0">
                  <a:moveTo>
                    <a:pt x="1669" y="0"/>
                  </a:moveTo>
                  <a:cubicBezTo>
                    <a:pt x="1385" y="0"/>
                    <a:pt x="1087" y="86"/>
                    <a:pt x="875" y="219"/>
                  </a:cubicBezTo>
                  <a:cubicBezTo>
                    <a:pt x="498" y="459"/>
                    <a:pt x="527" y="939"/>
                    <a:pt x="527" y="939"/>
                  </a:cubicBezTo>
                  <a:cubicBezTo>
                    <a:pt x="447" y="837"/>
                    <a:pt x="341" y="778"/>
                    <a:pt x="246" y="778"/>
                  </a:cubicBezTo>
                  <a:cubicBezTo>
                    <a:pt x="113" y="778"/>
                    <a:pt x="0" y="892"/>
                    <a:pt x="5" y="1159"/>
                  </a:cubicBezTo>
                  <a:cubicBezTo>
                    <a:pt x="13" y="1614"/>
                    <a:pt x="510" y="1643"/>
                    <a:pt x="510" y="1643"/>
                  </a:cubicBezTo>
                  <a:cubicBezTo>
                    <a:pt x="510" y="1643"/>
                    <a:pt x="738" y="2388"/>
                    <a:pt x="1106" y="2649"/>
                  </a:cubicBezTo>
                  <a:cubicBezTo>
                    <a:pt x="1221" y="2730"/>
                    <a:pt x="1388" y="2778"/>
                    <a:pt x="1569" y="2778"/>
                  </a:cubicBezTo>
                  <a:cubicBezTo>
                    <a:pt x="1968" y="2778"/>
                    <a:pt x="2436" y="2545"/>
                    <a:pt x="2576" y="1925"/>
                  </a:cubicBezTo>
                  <a:cubicBezTo>
                    <a:pt x="2783" y="1022"/>
                    <a:pt x="2415" y="364"/>
                    <a:pt x="2415" y="364"/>
                  </a:cubicBezTo>
                  <a:cubicBezTo>
                    <a:pt x="2277" y="105"/>
                    <a:pt x="1982" y="0"/>
                    <a:pt x="1669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1" name="Google Shape;501;p37"/>
            <p:cNvSpPr/>
            <p:nvPr/>
          </p:nvSpPr>
          <p:spPr>
            <a:xfrm>
              <a:off x="3753939" y="1057349"/>
              <a:ext cx="22781" cy="28419"/>
            </a:xfrm>
            <a:custGeom>
              <a:avLst/>
              <a:gdLst/>
              <a:ahLst/>
              <a:cxnLst/>
              <a:rect l="l" t="t" r="r" b="b"/>
              <a:pathLst>
                <a:path w="299" h="373" extrusionOk="0">
                  <a:moveTo>
                    <a:pt x="159" y="1"/>
                  </a:moveTo>
                  <a:cubicBezTo>
                    <a:pt x="138" y="1"/>
                    <a:pt x="115" y="7"/>
                    <a:pt x="92" y="25"/>
                  </a:cubicBezTo>
                  <a:cubicBezTo>
                    <a:pt x="1" y="91"/>
                    <a:pt x="50" y="364"/>
                    <a:pt x="299" y="372"/>
                  </a:cubicBezTo>
                  <a:cubicBezTo>
                    <a:pt x="299" y="372"/>
                    <a:pt x="141" y="298"/>
                    <a:pt x="116" y="186"/>
                  </a:cubicBezTo>
                  <a:cubicBezTo>
                    <a:pt x="94" y="102"/>
                    <a:pt x="130" y="50"/>
                    <a:pt x="205" y="50"/>
                  </a:cubicBezTo>
                  <a:cubicBezTo>
                    <a:pt x="225" y="50"/>
                    <a:pt x="248" y="54"/>
                    <a:pt x="274" y="62"/>
                  </a:cubicBezTo>
                  <a:cubicBezTo>
                    <a:pt x="274" y="62"/>
                    <a:pt x="224" y="1"/>
                    <a:pt x="159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2" name="Google Shape;502;p37"/>
            <p:cNvSpPr/>
            <p:nvPr/>
          </p:nvSpPr>
          <p:spPr>
            <a:xfrm>
              <a:off x="3853596" y="1075177"/>
              <a:ext cx="19352" cy="27962"/>
            </a:xfrm>
            <a:custGeom>
              <a:avLst/>
              <a:gdLst/>
              <a:ahLst/>
              <a:cxnLst/>
              <a:rect l="l" t="t" r="r" b="b"/>
              <a:pathLst>
                <a:path w="254" h="367" extrusionOk="0">
                  <a:moveTo>
                    <a:pt x="111" y="1"/>
                  </a:moveTo>
                  <a:cubicBezTo>
                    <a:pt x="107" y="1"/>
                    <a:pt x="104" y="1"/>
                    <a:pt x="100" y="2"/>
                  </a:cubicBezTo>
                  <a:cubicBezTo>
                    <a:pt x="38" y="10"/>
                    <a:pt x="1" y="101"/>
                    <a:pt x="17" y="201"/>
                  </a:cubicBezTo>
                  <a:cubicBezTo>
                    <a:pt x="29" y="295"/>
                    <a:pt x="86" y="367"/>
                    <a:pt x="144" y="367"/>
                  </a:cubicBezTo>
                  <a:cubicBezTo>
                    <a:pt x="148" y="367"/>
                    <a:pt x="151" y="367"/>
                    <a:pt x="154" y="366"/>
                  </a:cubicBezTo>
                  <a:cubicBezTo>
                    <a:pt x="216" y="358"/>
                    <a:pt x="253" y="267"/>
                    <a:pt x="237" y="167"/>
                  </a:cubicBezTo>
                  <a:cubicBezTo>
                    <a:pt x="237" y="151"/>
                    <a:pt x="233" y="138"/>
                    <a:pt x="228" y="122"/>
                  </a:cubicBezTo>
                  <a:cubicBezTo>
                    <a:pt x="220" y="130"/>
                    <a:pt x="208" y="134"/>
                    <a:pt x="199" y="138"/>
                  </a:cubicBezTo>
                  <a:cubicBezTo>
                    <a:pt x="197" y="139"/>
                    <a:pt x="195" y="139"/>
                    <a:pt x="192" y="139"/>
                  </a:cubicBezTo>
                  <a:cubicBezTo>
                    <a:pt x="162" y="139"/>
                    <a:pt x="133" y="115"/>
                    <a:pt x="129" y="85"/>
                  </a:cubicBezTo>
                  <a:cubicBezTo>
                    <a:pt x="125" y="60"/>
                    <a:pt x="141" y="35"/>
                    <a:pt x="166" y="23"/>
                  </a:cubicBezTo>
                  <a:cubicBezTo>
                    <a:pt x="149" y="9"/>
                    <a:pt x="129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3" name="Google Shape;503;p37"/>
            <p:cNvSpPr/>
            <p:nvPr/>
          </p:nvSpPr>
          <p:spPr>
            <a:xfrm>
              <a:off x="3841330" y="1058720"/>
              <a:ext cx="35352" cy="15695"/>
            </a:xfrm>
            <a:custGeom>
              <a:avLst/>
              <a:gdLst/>
              <a:ahLst/>
              <a:cxnLst/>
              <a:rect l="l" t="t" r="r" b="b"/>
              <a:pathLst>
                <a:path w="464" h="206" extrusionOk="0">
                  <a:moveTo>
                    <a:pt x="265" y="0"/>
                  </a:moveTo>
                  <a:cubicBezTo>
                    <a:pt x="246" y="0"/>
                    <a:pt x="226" y="3"/>
                    <a:pt x="207" y="7"/>
                  </a:cubicBezTo>
                  <a:cubicBezTo>
                    <a:pt x="170" y="15"/>
                    <a:pt x="133" y="32"/>
                    <a:pt x="104" y="52"/>
                  </a:cubicBezTo>
                  <a:cubicBezTo>
                    <a:pt x="75" y="73"/>
                    <a:pt x="54" y="98"/>
                    <a:pt x="38" y="123"/>
                  </a:cubicBezTo>
                  <a:cubicBezTo>
                    <a:pt x="9" y="168"/>
                    <a:pt x="0" y="205"/>
                    <a:pt x="0" y="205"/>
                  </a:cubicBezTo>
                  <a:cubicBezTo>
                    <a:pt x="0" y="205"/>
                    <a:pt x="33" y="185"/>
                    <a:pt x="79" y="164"/>
                  </a:cubicBezTo>
                  <a:cubicBezTo>
                    <a:pt x="120" y="139"/>
                    <a:pt x="174" y="110"/>
                    <a:pt x="228" y="102"/>
                  </a:cubicBezTo>
                  <a:cubicBezTo>
                    <a:pt x="257" y="94"/>
                    <a:pt x="282" y="94"/>
                    <a:pt x="307" y="94"/>
                  </a:cubicBezTo>
                  <a:cubicBezTo>
                    <a:pt x="331" y="94"/>
                    <a:pt x="360" y="98"/>
                    <a:pt x="381" y="106"/>
                  </a:cubicBezTo>
                  <a:cubicBezTo>
                    <a:pt x="394" y="110"/>
                    <a:pt x="406" y="110"/>
                    <a:pt x="414" y="114"/>
                  </a:cubicBezTo>
                  <a:cubicBezTo>
                    <a:pt x="423" y="118"/>
                    <a:pt x="431" y="118"/>
                    <a:pt x="439" y="123"/>
                  </a:cubicBezTo>
                  <a:cubicBezTo>
                    <a:pt x="456" y="127"/>
                    <a:pt x="464" y="127"/>
                    <a:pt x="464" y="127"/>
                  </a:cubicBezTo>
                  <a:cubicBezTo>
                    <a:pt x="464" y="127"/>
                    <a:pt x="460" y="118"/>
                    <a:pt x="451" y="106"/>
                  </a:cubicBezTo>
                  <a:cubicBezTo>
                    <a:pt x="443" y="94"/>
                    <a:pt x="431" y="73"/>
                    <a:pt x="410" y="56"/>
                  </a:cubicBezTo>
                  <a:cubicBezTo>
                    <a:pt x="398" y="48"/>
                    <a:pt x="385" y="36"/>
                    <a:pt x="373" y="27"/>
                  </a:cubicBezTo>
                  <a:cubicBezTo>
                    <a:pt x="356" y="23"/>
                    <a:pt x="340" y="11"/>
                    <a:pt x="323" y="7"/>
                  </a:cubicBezTo>
                  <a:cubicBezTo>
                    <a:pt x="305" y="3"/>
                    <a:pt x="285" y="0"/>
                    <a:pt x="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4" name="Google Shape;504;p37"/>
            <p:cNvSpPr/>
            <p:nvPr/>
          </p:nvSpPr>
          <p:spPr>
            <a:xfrm>
              <a:off x="3915082" y="1069616"/>
              <a:ext cx="19352" cy="27886"/>
            </a:xfrm>
            <a:custGeom>
              <a:avLst/>
              <a:gdLst/>
              <a:ahLst/>
              <a:cxnLst/>
              <a:rect l="l" t="t" r="r" b="b"/>
              <a:pathLst>
                <a:path w="254" h="366" extrusionOk="0">
                  <a:moveTo>
                    <a:pt x="100" y="0"/>
                  </a:moveTo>
                  <a:cubicBezTo>
                    <a:pt x="38" y="9"/>
                    <a:pt x="1" y="100"/>
                    <a:pt x="18" y="199"/>
                  </a:cubicBezTo>
                  <a:cubicBezTo>
                    <a:pt x="33" y="293"/>
                    <a:pt x="86" y="365"/>
                    <a:pt x="145" y="365"/>
                  </a:cubicBezTo>
                  <a:cubicBezTo>
                    <a:pt x="148" y="365"/>
                    <a:pt x="151" y="365"/>
                    <a:pt x="154" y="365"/>
                  </a:cubicBezTo>
                  <a:cubicBezTo>
                    <a:pt x="216" y="356"/>
                    <a:pt x="253" y="269"/>
                    <a:pt x="237" y="166"/>
                  </a:cubicBezTo>
                  <a:cubicBezTo>
                    <a:pt x="237" y="149"/>
                    <a:pt x="233" y="137"/>
                    <a:pt x="229" y="125"/>
                  </a:cubicBezTo>
                  <a:cubicBezTo>
                    <a:pt x="220" y="129"/>
                    <a:pt x="208" y="137"/>
                    <a:pt x="200" y="137"/>
                  </a:cubicBezTo>
                  <a:cubicBezTo>
                    <a:pt x="197" y="137"/>
                    <a:pt x="194" y="137"/>
                    <a:pt x="191" y="137"/>
                  </a:cubicBezTo>
                  <a:cubicBezTo>
                    <a:pt x="161" y="137"/>
                    <a:pt x="133" y="118"/>
                    <a:pt x="129" y="87"/>
                  </a:cubicBezTo>
                  <a:cubicBezTo>
                    <a:pt x="125" y="58"/>
                    <a:pt x="142" y="33"/>
                    <a:pt x="167" y="21"/>
                  </a:cubicBezTo>
                  <a:cubicBezTo>
                    <a:pt x="146" y="4"/>
                    <a:pt x="125" y="0"/>
                    <a:pt x="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5" name="Google Shape;505;p37"/>
            <p:cNvSpPr/>
            <p:nvPr/>
          </p:nvSpPr>
          <p:spPr>
            <a:xfrm>
              <a:off x="3902815" y="1053082"/>
              <a:ext cx="35428" cy="15619"/>
            </a:xfrm>
            <a:custGeom>
              <a:avLst/>
              <a:gdLst/>
              <a:ahLst/>
              <a:cxnLst/>
              <a:rect l="l" t="t" r="r" b="b"/>
              <a:pathLst>
                <a:path w="465" h="205" extrusionOk="0">
                  <a:moveTo>
                    <a:pt x="260" y="0"/>
                  </a:moveTo>
                  <a:cubicBezTo>
                    <a:pt x="242" y="0"/>
                    <a:pt x="224" y="2"/>
                    <a:pt x="208" y="6"/>
                  </a:cubicBezTo>
                  <a:cubicBezTo>
                    <a:pt x="170" y="14"/>
                    <a:pt x="133" y="31"/>
                    <a:pt x="104" y="56"/>
                  </a:cubicBezTo>
                  <a:cubicBezTo>
                    <a:pt x="75" y="77"/>
                    <a:pt x="54" y="101"/>
                    <a:pt x="38" y="122"/>
                  </a:cubicBezTo>
                  <a:cubicBezTo>
                    <a:pt x="9" y="168"/>
                    <a:pt x="1" y="205"/>
                    <a:pt x="1" y="205"/>
                  </a:cubicBezTo>
                  <a:cubicBezTo>
                    <a:pt x="1" y="205"/>
                    <a:pt x="34" y="188"/>
                    <a:pt x="79" y="164"/>
                  </a:cubicBezTo>
                  <a:cubicBezTo>
                    <a:pt x="121" y="143"/>
                    <a:pt x="174" y="114"/>
                    <a:pt x="228" y="101"/>
                  </a:cubicBezTo>
                  <a:cubicBezTo>
                    <a:pt x="257" y="93"/>
                    <a:pt x="282" y="93"/>
                    <a:pt x="307" y="93"/>
                  </a:cubicBezTo>
                  <a:cubicBezTo>
                    <a:pt x="332" y="97"/>
                    <a:pt x="361" y="97"/>
                    <a:pt x="381" y="106"/>
                  </a:cubicBezTo>
                  <a:cubicBezTo>
                    <a:pt x="394" y="110"/>
                    <a:pt x="406" y="110"/>
                    <a:pt x="414" y="114"/>
                  </a:cubicBezTo>
                  <a:cubicBezTo>
                    <a:pt x="423" y="118"/>
                    <a:pt x="431" y="118"/>
                    <a:pt x="439" y="122"/>
                  </a:cubicBezTo>
                  <a:cubicBezTo>
                    <a:pt x="456" y="126"/>
                    <a:pt x="464" y="130"/>
                    <a:pt x="464" y="130"/>
                  </a:cubicBezTo>
                  <a:cubicBezTo>
                    <a:pt x="464" y="130"/>
                    <a:pt x="460" y="122"/>
                    <a:pt x="452" y="106"/>
                  </a:cubicBezTo>
                  <a:cubicBezTo>
                    <a:pt x="443" y="93"/>
                    <a:pt x="431" y="72"/>
                    <a:pt x="410" y="56"/>
                  </a:cubicBezTo>
                  <a:cubicBezTo>
                    <a:pt x="398" y="48"/>
                    <a:pt x="386" y="35"/>
                    <a:pt x="373" y="31"/>
                  </a:cubicBezTo>
                  <a:cubicBezTo>
                    <a:pt x="357" y="23"/>
                    <a:pt x="340" y="10"/>
                    <a:pt x="323" y="10"/>
                  </a:cubicBezTo>
                  <a:cubicBezTo>
                    <a:pt x="303" y="3"/>
                    <a:pt x="281" y="0"/>
                    <a:pt x="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6" name="Google Shape;506;p37"/>
            <p:cNvSpPr/>
            <p:nvPr/>
          </p:nvSpPr>
          <p:spPr>
            <a:xfrm>
              <a:off x="3721482" y="960131"/>
              <a:ext cx="232227" cy="260951"/>
            </a:xfrm>
            <a:custGeom>
              <a:avLst/>
              <a:gdLst/>
              <a:ahLst/>
              <a:cxnLst/>
              <a:rect l="l" t="t" r="r" b="b"/>
              <a:pathLst>
                <a:path w="3048" h="3425" extrusionOk="0">
                  <a:moveTo>
                    <a:pt x="1441" y="1"/>
                  </a:moveTo>
                  <a:lnTo>
                    <a:pt x="787" y="229"/>
                  </a:lnTo>
                  <a:cubicBezTo>
                    <a:pt x="787" y="229"/>
                    <a:pt x="232" y="1052"/>
                    <a:pt x="116" y="1396"/>
                  </a:cubicBezTo>
                  <a:cubicBezTo>
                    <a:pt x="0" y="1740"/>
                    <a:pt x="186" y="1913"/>
                    <a:pt x="186" y="1913"/>
                  </a:cubicBezTo>
                  <a:cubicBezTo>
                    <a:pt x="186" y="1913"/>
                    <a:pt x="298" y="2530"/>
                    <a:pt x="327" y="2882"/>
                  </a:cubicBezTo>
                  <a:cubicBezTo>
                    <a:pt x="356" y="3238"/>
                    <a:pt x="439" y="3424"/>
                    <a:pt x="911" y="3424"/>
                  </a:cubicBezTo>
                  <a:cubicBezTo>
                    <a:pt x="1383" y="3424"/>
                    <a:pt x="1362" y="3176"/>
                    <a:pt x="1254" y="3015"/>
                  </a:cubicBezTo>
                  <a:cubicBezTo>
                    <a:pt x="1151" y="2849"/>
                    <a:pt x="1122" y="2145"/>
                    <a:pt x="1254" y="1942"/>
                  </a:cubicBezTo>
                  <a:cubicBezTo>
                    <a:pt x="1391" y="1740"/>
                    <a:pt x="1047" y="1027"/>
                    <a:pt x="1557" y="965"/>
                  </a:cubicBezTo>
                  <a:cubicBezTo>
                    <a:pt x="1690" y="950"/>
                    <a:pt x="1850" y="945"/>
                    <a:pt x="2015" y="945"/>
                  </a:cubicBezTo>
                  <a:cubicBezTo>
                    <a:pt x="2485" y="945"/>
                    <a:pt x="2989" y="990"/>
                    <a:pt x="2989" y="990"/>
                  </a:cubicBezTo>
                  <a:cubicBezTo>
                    <a:pt x="2989" y="990"/>
                    <a:pt x="3047" y="792"/>
                    <a:pt x="3047" y="692"/>
                  </a:cubicBezTo>
                  <a:cubicBezTo>
                    <a:pt x="3047" y="593"/>
                    <a:pt x="2960" y="407"/>
                    <a:pt x="2960" y="407"/>
                  </a:cubicBezTo>
                  <a:cubicBezTo>
                    <a:pt x="2960" y="407"/>
                    <a:pt x="2919" y="307"/>
                    <a:pt x="2890" y="262"/>
                  </a:cubicBezTo>
                  <a:cubicBezTo>
                    <a:pt x="2857" y="216"/>
                    <a:pt x="2091" y="1"/>
                    <a:pt x="2091" y="1"/>
                  </a:cubicBezTo>
                  <a:close/>
                </a:path>
              </a:pathLst>
            </a:custGeom>
            <a:solidFill>
              <a:srgbClr val="5E2C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7" name="Google Shape;507;p37"/>
            <p:cNvSpPr/>
            <p:nvPr/>
          </p:nvSpPr>
          <p:spPr>
            <a:xfrm>
              <a:off x="3783578" y="1096358"/>
              <a:ext cx="166323" cy="138590"/>
            </a:xfrm>
            <a:custGeom>
              <a:avLst/>
              <a:gdLst/>
              <a:ahLst/>
              <a:cxnLst/>
              <a:rect l="l" t="t" r="r" b="b"/>
              <a:pathLst>
                <a:path w="2183" h="1819" extrusionOk="0">
                  <a:moveTo>
                    <a:pt x="352" y="0"/>
                  </a:moveTo>
                  <a:cubicBezTo>
                    <a:pt x="279" y="0"/>
                    <a:pt x="181" y="46"/>
                    <a:pt x="112" y="84"/>
                  </a:cubicBezTo>
                  <a:cubicBezTo>
                    <a:pt x="59" y="113"/>
                    <a:pt x="26" y="171"/>
                    <a:pt x="21" y="233"/>
                  </a:cubicBezTo>
                  <a:lnTo>
                    <a:pt x="1" y="742"/>
                  </a:lnTo>
                  <a:cubicBezTo>
                    <a:pt x="1" y="763"/>
                    <a:pt x="5" y="779"/>
                    <a:pt x="9" y="800"/>
                  </a:cubicBezTo>
                  <a:cubicBezTo>
                    <a:pt x="59" y="962"/>
                    <a:pt x="336" y="1798"/>
                    <a:pt x="1036" y="1819"/>
                  </a:cubicBezTo>
                  <a:cubicBezTo>
                    <a:pt x="1045" y="1819"/>
                    <a:pt x="1054" y="1819"/>
                    <a:pt x="1064" y="1819"/>
                  </a:cubicBezTo>
                  <a:cubicBezTo>
                    <a:pt x="1746" y="1819"/>
                    <a:pt x="2121" y="1076"/>
                    <a:pt x="2174" y="684"/>
                  </a:cubicBezTo>
                  <a:cubicBezTo>
                    <a:pt x="2182" y="614"/>
                    <a:pt x="2149" y="548"/>
                    <a:pt x="2091" y="510"/>
                  </a:cubicBezTo>
                  <a:cubicBezTo>
                    <a:pt x="1992" y="444"/>
                    <a:pt x="1835" y="349"/>
                    <a:pt x="1797" y="337"/>
                  </a:cubicBezTo>
                  <a:cubicBezTo>
                    <a:pt x="1758" y="324"/>
                    <a:pt x="1582" y="308"/>
                    <a:pt x="1427" y="308"/>
                  </a:cubicBezTo>
                  <a:cubicBezTo>
                    <a:pt x="1370" y="308"/>
                    <a:pt x="1315" y="310"/>
                    <a:pt x="1272" y="316"/>
                  </a:cubicBezTo>
                  <a:cubicBezTo>
                    <a:pt x="1106" y="337"/>
                    <a:pt x="899" y="461"/>
                    <a:pt x="725" y="486"/>
                  </a:cubicBezTo>
                  <a:cubicBezTo>
                    <a:pt x="704" y="488"/>
                    <a:pt x="684" y="489"/>
                    <a:pt x="665" y="489"/>
                  </a:cubicBezTo>
                  <a:cubicBezTo>
                    <a:pt x="520" y="489"/>
                    <a:pt x="426" y="412"/>
                    <a:pt x="452" y="138"/>
                  </a:cubicBezTo>
                  <a:cubicBezTo>
                    <a:pt x="460" y="34"/>
                    <a:pt x="415" y="0"/>
                    <a:pt x="352" y="0"/>
                  </a:cubicBezTo>
                  <a:close/>
                </a:path>
              </a:pathLst>
            </a:custGeom>
            <a:solidFill>
              <a:srgbClr val="5E2C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8" name="Google Shape;508;p37"/>
            <p:cNvSpPr/>
            <p:nvPr/>
          </p:nvSpPr>
          <p:spPr>
            <a:xfrm>
              <a:off x="3865254" y="1147482"/>
              <a:ext cx="50895" cy="18286"/>
            </a:xfrm>
            <a:custGeom>
              <a:avLst/>
              <a:gdLst/>
              <a:ahLst/>
              <a:cxnLst/>
              <a:rect l="l" t="t" r="r" b="b"/>
              <a:pathLst>
                <a:path w="668" h="240" extrusionOk="0">
                  <a:moveTo>
                    <a:pt x="1" y="1"/>
                  </a:moveTo>
                  <a:cubicBezTo>
                    <a:pt x="1" y="1"/>
                    <a:pt x="112" y="239"/>
                    <a:pt x="313" y="239"/>
                  </a:cubicBezTo>
                  <a:cubicBezTo>
                    <a:pt x="411" y="239"/>
                    <a:pt x="530" y="184"/>
                    <a:pt x="667" y="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9" name="Google Shape;509;p37"/>
            <p:cNvSpPr/>
            <p:nvPr/>
          </p:nvSpPr>
          <p:spPr>
            <a:xfrm>
              <a:off x="3885444" y="1079368"/>
              <a:ext cx="33828" cy="36038"/>
            </a:xfrm>
            <a:custGeom>
              <a:avLst/>
              <a:gdLst/>
              <a:ahLst/>
              <a:cxnLst/>
              <a:rect l="l" t="t" r="r" b="b"/>
              <a:pathLst>
                <a:path w="444" h="473" extrusionOk="0">
                  <a:moveTo>
                    <a:pt x="79" y="1"/>
                  </a:moveTo>
                  <a:cubicBezTo>
                    <a:pt x="51" y="357"/>
                    <a:pt x="1" y="473"/>
                    <a:pt x="55" y="473"/>
                  </a:cubicBezTo>
                  <a:cubicBezTo>
                    <a:pt x="108" y="473"/>
                    <a:pt x="444" y="448"/>
                    <a:pt x="340" y="361"/>
                  </a:cubicBezTo>
                  <a:cubicBezTo>
                    <a:pt x="237" y="278"/>
                    <a:pt x="79" y="1"/>
                    <a:pt x="79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0" name="Google Shape;510;p37"/>
            <p:cNvSpPr/>
            <p:nvPr/>
          </p:nvSpPr>
          <p:spPr>
            <a:xfrm>
              <a:off x="3399426" y="1519060"/>
              <a:ext cx="151770" cy="409674"/>
            </a:xfrm>
            <a:custGeom>
              <a:avLst/>
              <a:gdLst/>
              <a:ahLst/>
              <a:cxnLst/>
              <a:rect l="l" t="t" r="r" b="b"/>
              <a:pathLst>
                <a:path w="1992" h="5377" extrusionOk="0">
                  <a:moveTo>
                    <a:pt x="1052" y="0"/>
                  </a:moveTo>
                  <a:cubicBezTo>
                    <a:pt x="740" y="0"/>
                    <a:pt x="505" y="1415"/>
                    <a:pt x="551" y="2070"/>
                  </a:cubicBezTo>
                  <a:cubicBezTo>
                    <a:pt x="605" y="2782"/>
                    <a:pt x="0" y="3482"/>
                    <a:pt x="71" y="3979"/>
                  </a:cubicBezTo>
                  <a:cubicBezTo>
                    <a:pt x="142" y="4456"/>
                    <a:pt x="566" y="5377"/>
                    <a:pt x="717" y="5377"/>
                  </a:cubicBezTo>
                  <a:cubicBezTo>
                    <a:pt x="724" y="5377"/>
                    <a:pt x="731" y="5375"/>
                    <a:pt x="737" y="5370"/>
                  </a:cubicBezTo>
                  <a:cubicBezTo>
                    <a:pt x="861" y="5270"/>
                    <a:pt x="762" y="4815"/>
                    <a:pt x="758" y="4509"/>
                  </a:cubicBezTo>
                  <a:cubicBezTo>
                    <a:pt x="755" y="4291"/>
                    <a:pt x="895" y="4024"/>
                    <a:pt x="1026" y="4024"/>
                  </a:cubicBezTo>
                  <a:cubicBezTo>
                    <a:pt x="1052" y="4024"/>
                    <a:pt x="1078" y="4034"/>
                    <a:pt x="1102" y="4058"/>
                  </a:cubicBezTo>
                  <a:cubicBezTo>
                    <a:pt x="1246" y="4198"/>
                    <a:pt x="1217" y="4645"/>
                    <a:pt x="1342" y="4753"/>
                  </a:cubicBezTo>
                  <a:cubicBezTo>
                    <a:pt x="1352" y="4762"/>
                    <a:pt x="1362" y="4766"/>
                    <a:pt x="1372" y="4766"/>
                  </a:cubicBezTo>
                  <a:cubicBezTo>
                    <a:pt x="1479" y="4766"/>
                    <a:pt x="1568" y="4276"/>
                    <a:pt x="1598" y="4086"/>
                  </a:cubicBezTo>
                  <a:cubicBezTo>
                    <a:pt x="1631" y="3879"/>
                    <a:pt x="1164" y="3027"/>
                    <a:pt x="1147" y="2861"/>
                  </a:cubicBezTo>
                  <a:cubicBezTo>
                    <a:pt x="1131" y="2700"/>
                    <a:pt x="1387" y="1938"/>
                    <a:pt x="1574" y="1632"/>
                  </a:cubicBezTo>
                  <a:cubicBezTo>
                    <a:pt x="1760" y="1325"/>
                    <a:pt x="1992" y="944"/>
                    <a:pt x="1992" y="944"/>
                  </a:cubicBezTo>
                  <a:cubicBezTo>
                    <a:pt x="1992" y="944"/>
                    <a:pt x="1487" y="323"/>
                    <a:pt x="1135" y="34"/>
                  </a:cubicBezTo>
                  <a:cubicBezTo>
                    <a:pt x="1107" y="11"/>
                    <a:pt x="1079" y="0"/>
                    <a:pt x="1052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1" name="Google Shape;511;p37"/>
            <p:cNvSpPr/>
            <p:nvPr/>
          </p:nvSpPr>
          <p:spPr>
            <a:xfrm>
              <a:off x="3429369" y="1846144"/>
              <a:ext cx="18362" cy="77942"/>
            </a:xfrm>
            <a:custGeom>
              <a:avLst/>
              <a:gdLst/>
              <a:ahLst/>
              <a:cxnLst/>
              <a:rect l="l" t="t" r="r" b="b"/>
              <a:pathLst>
                <a:path w="241" h="1023" extrusionOk="0">
                  <a:moveTo>
                    <a:pt x="158" y="0"/>
                  </a:moveTo>
                  <a:lnTo>
                    <a:pt x="1" y="592"/>
                  </a:lnTo>
                  <a:cubicBezTo>
                    <a:pt x="83" y="770"/>
                    <a:pt x="166" y="928"/>
                    <a:pt x="241" y="1023"/>
                  </a:cubicBezTo>
                  <a:lnTo>
                    <a:pt x="158" y="0"/>
                  </a:ln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2" name="Google Shape;512;p37"/>
            <p:cNvSpPr/>
            <p:nvPr/>
          </p:nvSpPr>
          <p:spPr>
            <a:xfrm>
              <a:off x="3396607" y="1226338"/>
              <a:ext cx="396493" cy="403959"/>
            </a:xfrm>
            <a:custGeom>
              <a:avLst/>
              <a:gdLst/>
              <a:ahLst/>
              <a:cxnLst/>
              <a:rect l="l" t="t" r="r" b="b"/>
              <a:pathLst>
                <a:path w="5204" h="5302" extrusionOk="0">
                  <a:moveTo>
                    <a:pt x="3921" y="1"/>
                  </a:moveTo>
                  <a:cubicBezTo>
                    <a:pt x="3109" y="1"/>
                    <a:pt x="1379" y="2423"/>
                    <a:pt x="691" y="3217"/>
                  </a:cubicBezTo>
                  <a:cubicBezTo>
                    <a:pt x="0" y="4016"/>
                    <a:pt x="306" y="4339"/>
                    <a:pt x="306" y="4339"/>
                  </a:cubicBezTo>
                  <a:cubicBezTo>
                    <a:pt x="805" y="4988"/>
                    <a:pt x="1821" y="5302"/>
                    <a:pt x="2174" y="5302"/>
                  </a:cubicBezTo>
                  <a:cubicBezTo>
                    <a:pt x="2228" y="5302"/>
                    <a:pt x="2267" y="5294"/>
                    <a:pt x="2285" y="5279"/>
                  </a:cubicBezTo>
                  <a:cubicBezTo>
                    <a:pt x="2422" y="5171"/>
                    <a:pt x="2488" y="4877"/>
                    <a:pt x="2488" y="4877"/>
                  </a:cubicBezTo>
                  <a:cubicBezTo>
                    <a:pt x="2708" y="4745"/>
                    <a:pt x="2753" y="4563"/>
                    <a:pt x="2753" y="4563"/>
                  </a:cubicBezTo>
                  <a:cubicBezTo>
                    <a:pt x="2753" y="4563"/>
                    <a:pt x="3105" y="4182"/>
                    <a:pt x="3879" y="3689"/>
                  </a:cubicBezTo>
                  <a:cubicBezTo>
                    <a:pt x="5051" y="2948"/>
                    <a:pt x="5204" y="2497"/>
                    <a:pt x="5204" y="2497"/>
                  </a:cubicBezTo>
                  <a:cubicBezTo>
                    <a:pt x="4624" y="742"/>
                    <a:pt x="4732" y="1"/>
                    <a:pt x="3921" y="1"/>
                  </a:cubicBezTo>
                  <a:close/>
                </a:path>
              </a:pathLst>
            </a:custGeom>
            <a:solidFill>
              <a:srgbClr val="4B8F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3" name="Google Shape;513;p37"/>
            <p:cNvSpPr/>
            <p:nvPr/>
          </p:nvSpPr>
          <p:spPr>
            <a:xfrm>
              <a:off x="3442626" y="1780239"/>
              <a:ext cx="37333" cy="49600"/>
            </a:xfrm>
            <a:custGeom>
              <a:avLst/>
              <a:gdLst/>
              <a:ahLst/>
              <a:cxnLst/>
              <a:rect l="l" t="t" r="r" b="b"/>
              <a:pathLst>
                <a:path w="490" h="651" extrusionOk="0">
                  <a:moveTo>
                    <a:pt x="265" y="0"/>
                  </a:moveTo>
                  <a:lnTo>
                    <a:pt x="265" y="0"/>
                  </a:lnTo>
                  <a:cubicBezTo>
                    <a:pt x="265" y="0"/>
                    <a:pt x="1" y="323"/>
                    <a:pt x="319" y="650"/>
                  </a:cubicBezTo>
                  <a:cubicBezTo>
                    <a:pt x="367" y="619"/>
                    <a:pt x="412" y="599"/>
                    <a:pt x="453" y="599"/>
                  </a:cubicBezTo>
                  <a:cubicBezTo>
                    <a:pt x="465" y="599"/>
                    <a:pt x="477" y="601"/>
                    <a:pt x="489" y="605"/>
                  </a:cubicBezTo>
                  <a:cubicBezTo>
                    <a:pt x="386" y="543"/>
                    <a:pt x="145" y="348"/>
                    <a:pt x="265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4" name="Google Shape;514;p37"/>
            <p:cNvSpPr/>
            <p:nvPr/>
          </p:nvSpPr>
          <p:spPr>
            <a:xfrm>
              <a:off x="3407273" y="1805154"/>
              <a:ext cx="38628" cy="120990"/>
            </a:xfrm>
            <a:custGeom>
              <a:avLst/>
              <a:gdLst/>
              <a:ahLst/>
              <a:cxnLst/>
              <a:rect l="l" t="t" r="r" b="b"/>
              <a:pathLst>
                <a:path w="507" h="1588" extrusionOk="0">
                  <a:moveTo>
                    <a:pt x="38" y="0"/>
                  </a:moveTo>
                  <a:lnTo>
                    <a:pt x="1" y="178"/>
                  </a:lnTo>
                  <a:cubicBezTo>
                    <a:pt x="1" y="178"/>
                    <a:pt x="154" y="1391"/>
                    <a:pt x="303" y="1557"/>
                  </a:cubicBezTo>
                  <a:cubicBezTo>
                    <a:pt x="322" y="1578"/>
                    <a:pt x="338" y="1587"/>
                    <a:pt x="353" y="1587"/>
                  </a:cubicBezTo>
                  <a:cubicBezTo>
                    <a:pt x="507" y="1587"/>
                    <a:pt x="448" y="538"/>
                    <a:pt x="448" y="538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5" name="Google Shape;515;p37"/>
            <p:cNvSpPr/>
            <p:nvPr/>
          </p:nvSpPr>
          <p:spPr>
            <a:xfrm>
              <a:off x="3419311" y="1830830"/>
              <a:ext cx="14857" cy="81295"/>
            </a:xfrm>
            <a:custGeom>
              <a:avLst/>
              <a:gdLst/>
              <a:ahLst/>
              <a:cxnLst/>
              <a:rect l="l" t="t" r="r" b="b"/>
              <a:pathLst>
                <a:path w="195" h="1067" extrusionOk="0">
                  <a:moveTo>
                    <a:pt x="74" y="0"/>
                  </a:moveTo>
                  <a:cubicBezTo>
                    <a:pt x="15" y="0"/>
                    <a:pt x="0" y="777"/>
                    <a:pt x="0" y="777"/>
                  </a:cubicBezTo>
                  <a:lnTo>
                    <a:pt x="0" y="781"/>
                  </a:lnTo>
                  <a:cubicBezTo>
                    <a:pt x="25" y="889"/>
                    <a:pt x="50" y="988"/>
                    <a:pt x="75" y="1067"/>
                  </a:cubicBezTo>
                  <a:cubicBezTo>
                    <a:pt x="75" y="1063"/>
                    <a:pt x="195" y="433"/>
                    <a:pt x="108" y="73"/>
                  </a:cubicBezTo>
                  <a:cubicBezTo>
                    <a:pt x="95" y="22"/>
                    <a:pt x="84" y="0"/>
                    <a:pt x="74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6" name="Google Shape;516;p37"/>
            <p:cNvSpPr/>
            <p:nvPr/>
          </p:nvSpPr>
          <p:spPr>
            <a:xfrm>
              <a:off x="3402854" y="1799744"/>
              <a:ext cx="25371" cy="112456"/>
            </a:xfrm>
            <a:custGeom>
              <a:avLst/>
              <a:gdLst/>
              <a:ahLst/>
              <a:cxnLst/>
              <a:rect l="l" t="t" r="r" b="b"/>
              <a:pathLst>
                <a:path w="333" h="1476" extrusionOk="0">
                  <a:moveTo>
                    <a:pt x="287" y="1"/>
                  </a:moveTo>
                  <a:lnTo>
                    <a:pt x="113" y="266"/>
                  </a:lnTo>
                  <a:cubicBezTo>
                    <a:pt x="113" y="266"/>
                    <a:pt x="1" y="1293"/>
                    <a:pt x="150" y="1458"/>
                  </a:cubicBezTo>
                  <a:cubicBezTo>
                    <a:pt x="160" y="1470"/>
                    <a:pt x="170" y="1475"/>
                    <a:pt x="180" y="1475"/>
                  </a:cubicBezTo>
                  <a:cubicBezTo>
                    <a:pt x="300" y="1475"/>
                    <a:pt x="332" y="585"/>
                    <a:pt x="332" y="585"/>
                  </a:cubicBezTo>
                  <a:lnTo>
                    <a:pt x="287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7" name="Google Shape;517;p37"/>
            <p:cNvSpPr/>
            <p:nvPr/>
          </p:nvSpPr>
          <p:spPr>
            <a:xfrm>
              <a:off x="3393407" y="1772011"/>
              <a:ext cx="29409" cy="124799"/>
            </a:xfrm>
            <a:custGeom>
              <a:avLst/>
              <a:gdLst/>
              <a:ahLst/>
              <a:cxnLst/>
              <a:rect l="l" t="t" r="r" b="b"/>
              <a:pathLst>
                <a:path w="386" h="1638" extrusionOk="0">
                  <a:moveTo>
                    <a:pt x="386" y="1"/>
                  </a:moveTo>
                  <a:lnTo>
                    <a:pt x="228" y="174"/>
                  </a:lnTo>
                  <a:cubicBezTo>
                    <a:pt x="228" y="174"/>
                    <a:pt x="1" y="1445"/>
                    <a:pt x="133" y="1619"/>
                  </a:cubicBezTo>
                  <a:cubicBezTo>
                    <a:pt x="142" y="1631"/>
                    <a:pt x="151" y="1637"/>
                    <a:pt x="160" y="1637"/>
                  </a:cubicBezTo>
                  <a:cubicBezTo>
                    <a:pt x="281" y="1637"/>
                    <a:pt x="382" y="588"/>
                    <a:pt x="382" y="588"/>
                  </a:cubicBezTo>
                  <a:lnTo>
                    <a:pt x="386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8" name="Google Shape;518;p37"/>
            <p:cNvSpPr/>
            <p:nvPr/>
          </p:nvSpPr>
          <p:spPr>
            <a:xfrm>
              <a:off x="4398357" y="871598"/>
              <a:ext cx="335312" cy="390245"/>
            </a:xfrm>
            <a:custGeom>
              <a:avLst/>
              <a:gdLst/>
              <a:ahLst/>
              <a:cxnLst/>
              <a:rect l="l" t="t" r="r" b="b"/>
              <a:pathLst>
                <a:path w="4401" h="5122" extrusionOk="0">
                  <a:moveTo>
                    <a:pt x="2204" y="0"/>
                  </a:moveTo>
                  <a:cubicBezTo>
                    <a:pt x="1095" y="0"/>
                    <a:pt x="757" y="817"/>
                    <a:pt x="774" y="1266"/>
                  </a:cubicBezTo>
                  <a:cubicBezTo>
                    <a:pt x="191" y="1813"/>
                    <a:pt x="439" y="2819"/>
                    <a:pt x="439" y="2819"/>
                  </a:cubicBezTo>
                  <a:cubicBezTo>
                    <a:pt x="0" y="3568"/>
                    <a:pt x="513" y="4185"/>
                    <a:pt x="513" y="4185"/>
                  </a:cubicBezTo>
                  <a:cubicBezTo>
                    <a:pt x="302" y="4537"/>
                    <a:pt x="199" y="5009"/>
                    <a:pt x="625" y="5108"/>
                  </a:cubicBezTo>
                  <a:cubicBezTo>
                    <a:pt x="666" y="5117"/>
                    <a:pt x="724" y="5121"/>
                    <a:pt x="796" y="5121"/>
                  </a:cubicBezTo>
                  <a:cubicBezTo>
                    <a:pt x="1482" y="5121"/>
                    <a:pt x="3436" y="4752"/>
                    <a:pt x="3436" y="4752"/>
                  </a:cubicBezTo>
                  <a:cubicBezTo>
                    <a:pt x="4260" y="4504"/>
                    <a:pt x="3809" y="3965"/>
                    <a:pt x="3809" y="3965"/>
                  </a:cubicBezTo>
                  <a:cubicBezTo>
                    <a:pt x="4351" y="3494"/>
                    <a:pt x="4086" y="2765"/>
                    <a:pt x="4086" y="2765"/>
                  </a:cubicBezTo>
                  <a:cubicBezTo>
                    <a:pt x="4401" y="2281"/>
                    <a:pt x="4128" y="1639"/>
                    <a:pt x="4128" y="1639"/>
                  </a:cubicBezTo>
                  <a:cubicBezTo>
                    <a:pt x="4357" y="175"/>
                    <a:pt x="3230" y="76"/>
                    <a:pt x="2921" y="76"/>
                  </a:cubicBezTo>
                  <a:cubicBezTo>
                    <a:pt x="2873" y="76"/>
                    <a:pt x="2844" y="78"/>
                    <a:pt x="2844" y="78"/>
                  </a:cubicBezTo>
                  <a:cubicBezTo>
                    <a:pt x="2607" y="24"/>
                    <a:pt x="2394" y="0"/>
                    <a:pt x="2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9" name="Google Shape;519;p37"/>
            <p:cNvSpPr/>
            <p:nvPr/>
          </p:nvSpPr>
          <p:spPr>
            <a:xfrm>
              <a:off x="4712643" y="1069235"/>
              <a:ext cx="338055" cy="453254"/>
            </a:xfrm>
            <a:custGeom>
              <a:avLst/>
              <a:gdLst/>
              <a:ahLst/>
              <a:cxnLst/>
              <a:rect l="l" t="t" r="r" b="b"/>
              <a:pathLst>
                <a:path w="4437" h="5949" extrusionOk="0">
                  <a:moveTo>
                    <a:pt x="3796" y="1"/>
                  </a:moveTo>
                  <a:cubicBezTo>
                    <a:pt x="3737" y="1"/>
                    <a:pt x="3682" y="61"/>
                    <a:pt x="3670" y="175"/>
                  </a:cubicBezTo>
                  <a:cubicBezTo>
                    <a:pt x="3632" y="536"/>
                    <a:pt x="3299" y="1190"/>
                    <a:pt x="3138" y="1190"/>
                  </a:cubicBezTo>
                  <a:cubicBezTo>
                    <a:pt x="3127" y="1190"/>
                    <a:pt x="3117" y="1187"/>
                    <a:pt x="3107" y="1181"/>
                  </a:cubicBezTo>
                  <a:cubicBezTo>
                    <a:pt x="2987" y="1095"/>
                    <a:pt x="2978" y="457"/>
                    <a:pt x="2823" y="457"/>
                  </a:cubicBezTo>
                  <a:cubicBezTo>
                    <a:pt x="2792" y="457"/>
                    <a:pt x="2755" y="483"/>
                    <a:pt x="2710" y="543"/>
                  </a:cubicBezTo>
                  <a:cubicBezTo>
                    <a:pt x="2441" y="908"/>
                    <a:pt x="2929" y="2050"/>
                    <a:pt x="2929" y="2050"/>
                  </a:cubicBezTo>
                  <a:cubicBezTo>
                    <a:pt x="2929" y="2050"/>
                    <a:pt x="2284" y="4224"/>
                    <a:pt x="2064" y="4273"/>
                  </a:cubicBezTo>
                  <a:cubicBezTo>
                    <a:pt x="2052" y="4276"/>
                    <a:pt x="2040" y="4278"/>
                    <a:pt x="2029" y="4278"/>
                  </a:cubicBezTo>
                  <a:cubicBezTo>
                    <a:pt x="1820" y="4278"/>
                    <a:pt x="1605" y="3855"/>
                    <a:pt x="1605" y="3855"/>
                  </a:cubicBezTo>
                  <a:cubicBezTo>
                    <a:pt x="1605" y="3855"/>
                    <a:pt x="1174" y="3727"/>
                    <a:pt x="801" y="3727"/>
                  </a:cubicBezTo>
                  <a:cubicBezTo>
                    <a:pt x="361" y="3727"/>
                    <a:pt x="0" y="3906"/>
                    <a:pt x="520" y="4683"/>
                  </a:cubicBezTo>
                  <a:cubicBezTo>
                    <a:pt x="1104" y="5561"/>
                    <a:pt x="1639" y="5949"/>
                    <a:pt x="2089" y="5949"/>
                  </a:cubicBezTo>
                  <a:cubicBezTo>
                    <a:pt x="2376" y="5949"/>
                    <a:pt x="2629" y="5791"/>
                    <a:pt x="2838" y="5503"/>
                  </a:cubicBezTo>
                  <a:cubicBezTo>
                    <a:pt x="3381" y="4762"/>
                    <a:pt x="3654" y="2328"/>
                    <a:pt x="3654" y="2328"/>
                  </a:cubicBezTo>
                  <a:cubicBezTo>
                    <a:pt x="3931" y="2199"/>
                    <a:pt x="4080" y="1997"/>
                    <a:pt x="4080" y="1997"/>
                  </a:cubicBezTo>
                  <a:cubicBezTo>
                    <a:pt x="4436" y="1446"/>
                    <a:pt x="4300" y="1185"/>
                    <a:pt x="4196" y="1078"/>
                  </a:cubicBezTo>
                  <a:cubicBezTo>
                    <a:pt x="4217" y="912"/>
                    <a:pt x="4167" y="804"/>
                    <a:pt x="4117" y="738"/>
                  </a:cubicBezTo>
                  <a:cubicBezTo>
                    <a:pt x="4117" y="597"/>
                    <a:pt x="4064" y="506"/>
                    <a:pt x="4014" y="448"/>
                  </a:cubicBezTo>
                  <a:cubicBezTo>
                    <a:pt x="4006" y="436"/>
                    <a:pt x="3993" y="428"/>
                    <a:pt x="3981" y="415"/>
                  </a:cubicBezTo>
                  <a:cubicBezTo>
                    <a:pt x="3977" y="411"/>
                    <a:pt x="3968" y="403"/>
                    <a:pt x="3960" y="399"/>
                  </a:cubicBezTo>
                  <a:cubicBezTo>
                    <a:pt x="3977" y="128"/>
                    <a:pt x="3882" y="1"/>
                    <a:pt x="3796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0" name="Google Shape;520;p37"/>
            <p:cNvSpPr/>
            <p:nvPr/>
          </p:nvSpPr>
          <p:spPr>
            <a:xfrm>
              <a:off x="4883157" y="1319062"/>
              <a:ext cx="88685" cy="85409"/>
            </a:xfrm>
            <a:custGeom>
              <a:avLst/>
              <a:gdLst/>
              <a:ahLst/>
              <a:cxnLst/>
              <a:rect l="l" t="t" r="r" b="b"/>
              <a:pathLst>
                <a:path w="1164" h="1121" extrusionOk="0">
                  <a:moveTo>
                    <a:pt x="294" y="1"/>
                  </a:moveTo>
                  <a:cubicBezTo>
                    <a:pt x="190" y="287"/>
                    <a:pt x="87" y="560"/>
                    <a:pt x="0" y="750"/>
                  </a:cubicBezTo>
                  <a:cubicBezTo>
                    <a:pt x="124" y="949"/>
                    <a:pt x="455" y="1044"/>
                    <a:pt x="642" y="1110"/>
                  </a:cubicBezTo>
                  <a:cubicBezTo>
                    <a:pt x="660" y="1118"/>
                    <a:pt x="685" y="1121"/>
                    <a:pt x="715" y="1121"/>
                  </a:cubicBezTo>
                  <a:cubicBezTo>
                    <a:pt x="805" y="1121"/>
                    <a:pt x="938" y="1090"/>
                    <a:pt x="1060" y="1040"/>
                  </a:cubicBezTo>
                  <a:cubicBezTo>
                    <a:pt x="1097" y="895"/>
                    <a:pt x="1130" y="746"/>
                    <a:pt x="1163" y="597"/>
                  </a:cubicBezTo>
                  <a:cubicBezTo>
                    <a:pt x="530" y="378"/>
                    <a:pt x="294" y="1"/>
                    <a:pt x="294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1" name="Google Shape;521;p37"/>
            <p:cNvSpPr/>
            <p:nvPr/>
          </p:nvSpPr>
          <p:spPr>
            <a:xfrm>
              <a:off x="4732985" y="1353118"/>
              <a:ext cx="111390" cy="103847"/>
            </a:xfrm>
            <a:custGeom>
              <a:avLst/>
              <a:gdLst/>
              <a:ahLst/>
              <a:cxnLst/>
              <a:rect l="l" t="t" r="r" b="b"/>
              <a:pathLst>
                <a:path w="1462" h="1363" extrusionOk="0">
                  <a:moveTo>
                    <a:pt x="514" y="1"/>
                  </a:moveTo>
                  <a:cubicBezTo>
                    <a:pt x="381" y="92"/>
                    <a:pt x="232" y="241"/>
                    <a:pt x="50" y="361"/>
                  </a:cubicBezTo>
                  <a:cubicBezTo>
                    <a:pt x="29" y="374"/>
                    <a:pt x="17" y="386"/>
                    <a:pt x="0" y="398"/>
                  </a:cubicBezTo>
                  <a:cubicBezTo>
                    <a:pt x="17" y="535"/>
                    <a:pt x="92" y="717"/>
                    <a:pt x="253" y="957"/>
                  </a:cubicBezTo>
                  <a:cubicBezTo>
                    <a:pt x="352" y="1106"/>
                    <a:pt x="452" y="1243"/>
                    <a:pt x="547" y="1363"/>
                  </a:cubicBezTo>
                  <a:cubicBezTo>
                    <a:pt x="1184" y="974"/>
                    <a:pt x="1462" y="324"/>
                    <a:pt x="1462" y="324"/>
                  </a:cubicBezTo>
                  <a:cubicBezTo>
                    <a:pt x="1462" y="324"/>
                    <a:pt x="1251" y="183"/>
                    <a:pt x="1048" y="63"/>
                  </a:cubicBezTo>
                  <a:cubicBezTo>
                    <a:pt x="895" y="30"/>
                    <a:pt x="696" y="1"/>
                    <a:pt x="514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2" name="Google Shape;522;p37"/>
            <p:cNvSpPr/>
            <p:nvPr/>
          </p:nvSpPr>
          <p:spPr>
            <a:xfrm>
              <a:off x="4577786" y="1181996"/>
              <a:ext cx="420188" cy="354207"/>
            </a:xfrm>
            <a:custGeom>
              <a:avLst/>
              <a:gdLst/>
              <a:ahLst/>
              <a:cxnLst/>
              <a:rect l="l" t="t" r="r" b="b"/>
              <a:pathLst>
                <a:path w="5515" h="4649" extrusionOk="0">
                  <a:moveTo>
                    <a:pt x="1629" y="0"/>
                  </a:moveTo>
                  <a:cubicBezTo>
                    <a:pt x="1456" y="0"/>
                    <a:pt x="1346" y="57"/>
                    <a:pt x="1346" y="57"/>
                  </a:cubicBezTo>
                  <a:cubicBezTo>
                    <a:pt x="1" y="649"/>
                    <a:pt x="2298" y="3539"/>
                    <a:pt x="2298" y="3539"/>
                  </a:cubicBezTo>
                  <a:cubicBezTo>
                    <a:pt x="2298" y="3539"/>
                    <a:pt x="3033" y="4648"/>
                    <a:pt x="3882" y="4648"/>
                  </a:cubicBezTo>
                  <a:cubicBezTo>
                    <a:pt x="3888" y="4648"/>
                    <a:pt x="3894" y="4648"/>
                    <a:pt x="3900" y="4648"/>
                  </a:cubicBezTo>
                  <a:cubicBezTo>
                    <a:pt x="4757" y="4632"/>
                    <a:pt x="5101" y="3485"/>
                    <a:pt x="5151" y="3236"/>
                  </a:cubicBezTo>
                  <a:cubicBezTo>
                    <a:pt x="5242" y="2806"/>
                    <a:pt x="5465" y="1730"/>
                    <a:pt x="5511" y="1266"/>
                  </a:cubicBezTo>
                  <a:cubicBezTo>
                    <a:pt x="5515" y="1200"/>
                    <a:pt x="5482" y="1133"/>
                    <a:pt x="5424" y="1104"/>
                  </a:cubicBezTo>
                  <a:cubicBezTo>
                    <a:pt x="5267" y="1024"/>
                    <a:pt x="4939" y="878"/>
                    <a:pt x="4610" y="878"/>
                  </a:cubicBezTo>
                  <a:cubicBezTo>
                    <a:pt x="4582" y="878"/>
                    <a:pt x="4554" y="879"/>
                    <a:pt x="4526" y="881"/>
                  </a:cubicBezTo>
                  <a:cubicBezTo>
                    <a:pt x="4463" y="889"/>
                    <a:pt x="4410" y="926"/>
                    <a:pt x="4389" y="984"/>
                  </a:cubicBezTo>
                  <a:lnTo>
                    <a:pt x="3793" y="2479"/>
                  </a:lnTo>
                  <a:cubicBezTo>
                    <a:pt x="3619" y="2293"/>
                    <a:pt x="3246" y="1841"/>
                    <a:pt x="2791" y="964"/>
                  </a:cubicBezTo>
                  <a:cubicBezTo>
                    <a:pt x="2369" y="153"/>
                    <a:pt x="1914" y="0"/>
                    <a:pt x="16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3" name="Google Shape;523;p37"/>
            <p:cNvSpPr/>
            <p:nvPr/>
          </p:nvSpPr>
          <p:spPr>
            <a:xfrm>
              <a:off x="4987995" y="1172396"/>
              <a:ext cx="31771" cy="23390"/>
            </a:xfrm>
            <a:custGeom>
              <a:avLst/>
              <a:gdLst/>
              <a:ahLst/>
              <a:cxnLst/>
              <a:rect l="l" t="t" r="r" b="b"/>
              <a:pathLst>
                <a:path w="417" h="307" extrusionOk="0">
                  <a:moveTo>
                    <a:pt x="243" y="1"/>
                  </a:moveTo>
                  <a:cubicBezTo>
                    <a:pt x="243" y="1"/>
                    <a:pt x="19" y="109"/>
                    <a:pt x="7" y="224"/>
                  </a:cubicBezTo>
                  <a:cubicBezTo>
                    <a:pt x="0" y="286"/>
                    <a:pt x="68" y="306"/>
                    <a:pt x="146" y="306"/>
                  </a:cubicBezTo>
                  <a:cubicBezTo>
                    <a:pt x="217" y="306"/>
                    <a:pt x="295" y="290"/>
                    <a:pt x="334" y="270"/>
                  </a:cubicBezTo>
                  <a:cubicBezTo>
                    <a:pt x="417" y="229"/>
                    <a:pt x="243" y="1"/>
                    <a:pt x="243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4" name="Google Shape;524;p37"/>
            <p:cNvSpPr/>
            <p:nvPr/>
          </p:nvSpPr>
          <p:spPr>
            <a:xfrm>
              <a:off x="4092682" y="1097958"/>
              <a:ext cx="57143" cy="74514"/>
            </a:xfrm>
            <a:custGeom>
              <a:avLst/>
              <a:gdLst/>
              <a:ahLst/>
              <a:cxnLst/>
              <a:rect l="l" t="t" r="r" b="b"/>
              <a:pathLst>
                <a:path w="750" h="978" extrusionOk="0">
                  <a:moveTo>
                    <a:pt x="456" y="1"/>
                  </a:moveTo>
                  <a:cubicBezTo>
                    <a:pt x="456" y="1"/>
                    <a:pt x="1" y="204"/>
                    <a:pt x="493" y="978"/>
                  </a:cubicBezTo>
                  <a:cubicBezTo>
                    <a:pt x="493" y="978"/>
                    <a:pt x="704" y="779"/>
                    <a:pt x="729" y="746"/>
                  </a:cubicBezTo>
                  <a:cubicBezTo>
                    <a:pt x="750" y="717"/>
                    <a:pt x="746" y="485"/>
                    <a:pt x="721" y="427"/>
                  </a:cubicBezTo>
                  <a:cubicBezTo>
                    <a:pt x="696" y="365"/>
                    <a:pt x="456" y="1"/>
                    <a:pt x="456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5" name="Google Shape;525;p37"/>
            <p:cNvSpPr/>
            <p:nvPr/>
          </p:nvSpPr>
          <p:spPr>
            <a:xfrm>
              <a:off x="4086053" y="1118453"/>
              <a:ext cx="55009" cy="74514"/>
            </a:xfrm>
            <a:custGeom>
              <a:avLst/>
              <a:gdLst/>
              <a:ahLst/>
              <a:cxnLst/>
              <a:rect l="l" t="t" r="r" b="b"/>
              <a:pathLst>
                <a:path w="722" h="978" extrusionOk="0">
                  <a:moveTo>
                    <a:pt x="456" y="1"/>
                  </a:moveTo>
                  <a:lnTo>
                    <a:pt x="456" y="1"/>
                  </a:lnTo>
                  <a:cubicBezTo>
                    <a:pt x="456" y="1"/>
                    <a:pt x="1" y="204"/>
                    <a:pt x="493" y="978"/>
                  </a:cubicBezTo>
                  <a:lnTo>
                    <a:pt x="584" y="953"/>
                  </a:lnTo>
                  <a:lnTo>
                    <a:pt x="721" y="676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6" name="Google Shape;526;p37"/>
            <p:cNvSpPr/>
            <p:nvPr/>
          </p:nvSpPr>
          <p:spPr>
            <a:xfrm>
              <a:off x="4077901" y="1069235"/>
              <a:ext cx="348569" cy="453254"/>
            </a:xfrm>
            <a:custGeom>
              <a:avLst/>
              <a:gdLst/>
              <a:ahLst/>
              <a:cxnLst/>
              <a:rect l="l" t="t" r="r" b="b"/>
              <a:pathLst>
                <a:path w="4575" h="5949" extrusionOk="0">
                  <a:moveTo>
                    <a:pt x="777" y="1"/>
                  </a:moveTo>
                  <a:cubicBezTo>
                    <a:pt x="638" y="1"/>
                    <a:pt x="478" y="335"/>
                    <a:pt x="803" y="1073"/>
                  </a:cubicBezTo>
                  <a:lnTo>
                    <a:pt x="455" y="1020"/>
                  </a:lnTo>
                  <a:lnTo>
                    <a:pt x="455" y="1020"/>
                  </a:lnTo>
                  <a:cubicBezTo>
                    <a:pt x="455" y="1020"/>
                    <a:pt x="0" y="1227"/>
                    <a:pt x="493" y="1997"/>
                  </a:cubicBezTo>
                  <a:cubicBezTo>
                    <a:pt x="493" y="1997"/>
                    <a:pt x="642" y="2199"/>
                    <a:pt x="919" y="2328"/>
                  </a:cubicBezTo>
                  <a:cubicBezTo>
                    <a:pt x="919" y="2328"/>
                    <a:pt x="1197" y="4762"/>
                    <a:pt x="1735" y="5503"/>
                  </a:cubicBezTo>
                  <a:cubicBezTo>
                    <a:pt x="1946" y="5791"/>
                    <a:pt x="2199" y="5949"/>
                    <a:pt x="2486" y="5949"/>
                  </a:cubicBezTo>
                  <a:cubicBezTo>
                    <a:pt x="2936" y="5949"/>
                    <a:pt x="3470" y="5561"/>
                    <a:pt x="4057" y="4683"/>
                  </a:cubicBezTo>
                  <a:cubicBezTo>
                    <a:pt x="4575" y="3906"/>
                    <a:pt x="4213" y="3727"/>
                    <a:pt x="3772" y="3727"/>
                  </a:cubicBezTo>
                  <a:cubicBezTo>
                    <a:pt x="3399" y="3727"/>
                    <a:pt x="2968" y="3855"/>
                    <a:pt x="2968" y="3855"/>
                  </a:cubicBezTo>
                  <a:cubicBezTo>
                    <a:pt x="2968" y="3855"/>
                    <a:pt x="2753" y="4278"/>
                    <a:pt x="2544" y="4278"/>
                  </a:cubicBezTo>
                  <a:cubicBezTo>
                    <a:pt x="2533" y="4278"/>
                    <a:pt x="2521" y="4276"/>
                    <a:pt x="2509" y="4273"/>
                  </a:cubicBezTo>
                  <a:cubicBezTo>
                    <a:pt x="2294" y="4224"/>
                    <a:pt x="1644" y="2050"/>
                    <a:pt x="1644" y="2050"/>
                  </a:cubicBezTo>
                  <a:cubicBezTo>
                    <a:pt x="1644" y="2050"/>
                    <a:pt x="2132" y="908"/>
                    <a:pt x="1863" y="543"/>
                  </a:cubicBezTo>
                  <a:cubicBezTo>
                    <a:pt x="1819" y="483"/>
                    <a:pt x="1782" y="457"/>
                    <a:pt x="1752" y="457"/>
                  </a:cubicBezTo>
                  <a:cubicBezTo>
                    <a:pt x="1599" y="457"/>
                    <a:pt x="1590" y="1095"/>
                    <a:pt x="1466" y="1181"/>
                  </a:cubicBezTo>
                  <a:cubicBezTo>
                    <a:pt x="1456" y="1187"/>
                    <a:pt x="1446" y="1190"/>
                    <a:pt x="1435" y="1190"/>
                  </a:cubicBezTo>
                  <a:cubicBezTo>
                    <a:pt x="1274" y="1190"/>
                    <a:pt x="941" y="536"/>
                    <a:pt x="903" y="175"/>
                  </a:cubicBezTo>
                  <a:cubicBezTo>
                    <a:pt x="890" y="61"/>
                    <a:pt x="835" y="1"/>
                    <a:pt x="777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7" name="Google Shape;527;p37"/>
            <p:cNvSpPr/>
            <p:nvPr/>
          </p:nvSpPr>
          <p:spPr>
            <a:xfrm>
              <a:off x="4167425" y="1319062"/>
              <a:ext cx="88761" cy="85409"/>
            </a:xfrm>
            <a:custGeom>
              <a:avLst/>
              <a:gdLst/>
              <a:ahLst/>
              <a:cxnLst/>
              <a:rect l="l" t="t" r="r" b="b"/>
              <a:pathLst>
                <a:path w="1165" h="1121" extrusionOk="0">
                  <a:moveTo>
                    <a:pt x="870" y="1"/>
                  </a:moveTo>
                  <a:cubicBezTo>
                    <a:pt x="870" y="1"/>
                    <a:pt x="630" y="378"/>
                    <a:pt x="1" y="597"/>
                  </a:cubicBezTo>
                  <a:cubicBezTo>
                    <a:pt x="30" y="746"/>
                    <a:pt x="63" y="895"/>
                    <a:pt x="100" y="1040"/>
                  </a:cubicBezTo>
                  <a:cubicBezTo>
                    <a:pt x="225" y="1090"/>
                    <a:pt x="356" y="1121"/>
                    <a:pt x="447" y="1121"/>
                  </a:cubicBezTo>
                  <a:cubicBezTo>
                    <a:pt x="477" y="1121"/>
                    <a:pt x="503" y="1118"/>
                    <a:pt x="522" y="1110"/>
                  </a:cubicBezTo>
                  <a:cubicBezTo>
                    <a:pt x="709" y="1044"/>
                    <a:pt x="1040" y="949"/>
                    <a:pt x="1164" y="750"/>
                  </a:cubicBezTo>
                  <a:cubicBezTo>
                    <a:pt x="1073" y="560"/>
                    <a:pt x="970" y="287"/>
                    <a:pt x="870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8" name="Google Shape;528;p37"/>
            <p:cNvSpPr/>
            <p:nvPr/>
          </p:nvSpPr>
          <p:spPr>
            <a:xfrm>
              <a:off x="4294586" y="1353118"/>
              <a:ext cx="111695" cy="103847"/>
            </a:xfrm>
            <a:custGeom>
              <a:avLst/>
              <a:gdLst/>
              <a:ahLst/>
              <a:cxnLst/>
              <a:rect l="l" t="t" r="r" b="b"/>
              <a:pathLst>
                <a:path w="1466" h="1363" extrusionOk="0">
                  <a:moveTo>
                    <a:pt x="948" y="1"/>
                  </a:moveTo>
                  <a:cubicBezTo>
                    <a:pt x="766" y="1"/>
                    <a:pt x="567" y="30"/>
                    <a:pt x="414" y="63"/>
                  </a:cubicBezTo>
                  <a:cubicBezTo>
                    <a:pt x="211" y="183"/>
                    <a:pt x="0" y="324"/>
                    <a:pt x="0" y="324"/>
                  </a:cubicBezTo>
                  <a:cubicBezTo>
                    <a:pt x="0" y="324"/>
                    <a:pt x="278" y="974"/>
                    <a:pt x="915" y="1363"/>
                  </a:cubicBezTo>
                  <a:cubicBezTo>
                    <a:pt x="1014" y="1243"/>
                    <a:pt x="1110" y="1106"/>
                    <a:pt x="1213" y="957"/>
                  </a:cubicBezTo>
                  <a:cubicBezTo>
                    <a:pt x="1370" y="717"/>
                    <a:pt x="1449" y="535"/>
                    <a:pt x="1466" y="398"/>
                  </a:cubicBezTo>
                  <a:cubicBezTo>
                    <a:pt x="1449" y="386"/>
                    <a:pt x="1433" y="374"/>
                    <a:pt x="1416" y="361"/>
                  </a:cubicBezTo>
                  <a:cubicBezTo>
                    <a:pt x="1230" y="241"/>
                    <a:pt x="1081" y="92"/>
                    <a:pt x="948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9" name="Google Shape;529;p37"/>
            <p:cNvSpPr/>
            <p:nvPr/>
          </p:nvSpPr>
          <p:spPr>
            <a:xfrm>
              <a:off x="4140986" y="1181996"/>
              <a:ext cx="420188" cy="354207"/>
            </a:xfrm>
            <a:custGeom>
              <a:avLst/>
              <a:gdLst/>
              <a:ahLst/>
              <a:cxnLst/>
              <a:rect l="l" t="t" r="r" b="b"/>
              <a:pathLst>
                <a:path w="5515" h="4649" extrusionOk="0">
                  <a:moveTo>
                    <a:pt x="3886" y="0"/>
                  </a:moveTo>
                  <a:cubicBezTo>
                    <a:pt x="3601" y="0"/>
                    <a:pt x="3146" y="153"/>
                    <a:pt x="2724" y="964"/>
                  </a:cubicBezTo>
                  <a:cubicBezTo>
                    <a:pt x="2269" y="1841"/>
                    <a:pt x="1900" y="2293"/>
                    <a:pt x="1726" y="2479"/>
                  </a:cubicBezTo>
                  <a:lnTo>
                    <a:pt x="1130" y="984"/>
                  </a:lnTo>
                  <a:cubicBezTo>
                    <a:pt x="1105" y="926"/>
                    <a:pt x="1052" y="889"/>
                    <a:pt x="989" y="881"/>
                  </a:cubicBezTo>
                  <a:cubicBezTo>
                    <a:pt x="961" y="879"/>
                    <a:pt x="933" y="878"/>
                    <a:pt x="905" y="878"/>
                  </a:cubicBezTo>
                  <a:cubicBezTo>
                    <a:pt x="576" y="878"/>
                    <a:pt x="247" y="1024"/>
                    <a:pt x="91" y="1104"/>
                  </a:cubicBezTo>
                  <a:cubicBezTo>
                    <a:pt x="33" y="1133"/>
                    <a:pt x="0" y="1200"/>
                    <a:pt x="4" y="1266"/>
                  </a:cubicBezTo>
                  <a:cubicBezTo>
                    <a:pt x="50" y="1730"/>
                    <a:pt x="273" y="2806"/>
                    <a:pt x="364" y="3236"/>
                  </a:cubicBezTo>
                  <a:cubicBezTo>
                    <a:pt x="414" y="3485"/>
                    <a:pt x="762" y="4632"/>
                    <a:pt x="1619" y="4648"/>
                  </a:cubicBezTo>
                  <a:cubicBezTo>
                    <a:pt x="1625" y="4648"/>
                    <a:pt x="1631" y="4648"/>
                    <a:pt x="1637" y="4648"/>
                  </a:cubicBezTo>
                  <a:cubicBezTo>
                    <a:pt x="2482" y="4648"/>
                    <a:pt x="3217" y="3539"/>
                    <a:pt x="3217" y="3539"/>
                  </a:cubicBezTo>
                  <a:cubicBezTo>
                    <a:pt x="3217" y="3539"/>
                    <a:pt x="5514" y="649"/>
                    <a:pt x="4169" y="57"/>
                  </a:cubicBezTo>
                  <a:cubicBezTo>
                    <a:pt x="4169" y="57"/>
                    <a:pt x="4059" y="0"/>
                    <a:pt x="38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0" name="Google Shape;530;p37"/>
            <p:cNvSpPr/>
            <p:nvPr/>
          </p:nvSpPr>
          <p:spPr>
            <a:xfrm>
              <a:off x="4120415" y="1094987"/>
              <a:ext cx="24686" cy="45638"/>
            </a:xfrm>
            <a:custGeom>
              <a:avLst/>
              <a:gdLst/>
              <a:ahLst/>
              <a:cxnLst/>
              <a:rect l="l" t="t" r="r" b="b"/>
              <a:pathLst>
                <a:path w="324" h="599" extrusionOk="0">
                  <a:moveTo>
                    <a:pt x="177" y="1"/>
                  </a:moveTo>
                  <a:cubicBezTo>
                    <a:pt x="101" y="1"/>
                    <a:pt x="1" y="110"/>
                    <a:pt x="1" y="110"/>
                  </a:cubicBezTo>
                  <a:lnTo>
                    <a:pt x="88" y="599"/>
                  </a:lnTo>
                  <a:cubicBezTo>
                    <a:pt x="88" y="599"/>
                    <a:pt x="324" y="85"/>
                    <a:pt x="212" y="11"/>
                  </a:cubicBezTo>
                  <a:cubicBezTo>
                    <a:pt x="201" y="4"/>
                    <a:pt x="190" y="1"/>
                    <a:pt x="177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1" name="Google Shape;531;p37"/>
            <p:cNvSpPr/>
            <p:nvPr/>
          </p:nvSpPr>
          <p:spPr>
            <a:xfrm>
              <a:off x="4119196" y="1172396"/>
              <a:ext cx="31924" cy="23390"/>
            </a:xfrm>
            <a:custGeom>
              <a:avLst/>
              <a:gdLst/>
              <a:ahLst/>
              <a:cxnLst/>
              <a:rect l="l" t="t" r="r" b="b"/>
              <a:pathLst>
                <a:path w="419" h="307" extrusionOk="0">
                  <a:moveTo>
                    <a:pt x="178" y="1"/>
                  </a:moveTo>
                  <a:cubicBezTo>
                    <a:pt x="178" y="1"/>
                    <a:pt x="0" y="229"/>
                    <a:pt x="83" y="270"/>
                  </a:cubicBezTo>
                  <a:cubicBezTo>
                    <a:pt x="122" y="290"/>
                    <a:pt x="201" y="306"/>
                    <a:pt x="272" y="306"/>
                  </a:cubicBezTo>
                  <a:cubicBezTo>
                    <a:pt x="351" y="306"/>
                    <a:pt x="419" y="286"/>
                    <a:pt x="410" y="224"/>
                  </a:cubicBezTo>
                  <a:cubicBezTo>
                    <a:pt x="398" y="109"/>
                    <a:pt x="178" y="1"/>
                    <a:pt x="178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2" name="Google Shape;532;p37"/>
            <p:cNvSpPr/>
            <p:nvPr/>
          </p:nvSpPr>
          <p:spPr>
            <a:xfrm>
              <a:off x="4332072" y="1177120"/>
              <a:ext cx="462473" cy="862776"/>
            </a:xfrm>
            <a:custGeom>
              <a:avLst/>
              <a:gdLst/>
              <a:ahLst/>
              <a:cxnLst/>
              <a:rect l="l" t="t" r="r" b="b"/>
              <a:pathLst>
                <a:path w="6070" h="11324" extrusionOk="0">
                  <a:moveTo>
                    <a:pt x="2551" y="1"/>
                  </a:moveTo>
                  <a:lnTo>
                    <a:pt x="1297" y="71"/>
                  </a:lnTo>
                  <a:lnTo>
                    <a:pt x="291" y="7867"/>
                  </a:lnTo>
                  <a:lnTo>
                    <a:pt x="1" y="11253"/>
                  </a:lnTo>
                  <a:lnTo>
                    <a:pt x="6070" y="11323"/>
                  </a:lnTo>
                  <a:lnTo>
                    <a:pt x="5705" y="7867"/>
                  </a:lnTo>
                  <a:lnTo>
                    <a:pt x="4865" y="71"/>
                  </a:lnTo>
                  <a:lnTo>
                    <a:pt x="3611" y="1"/>
                  </a:lnTo>
                  <a:lnTo>
                    <a:pt x="3081" y="71"/>
                  </a:lnTo>
                  <a:lnTo>
                    <a:pt x="255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3" name="Google Shape;533;p37"/>
            <p:cNvSpPr/>
            <p:nvPr/>
          </p:nvSpPr>
          <p:spPr>
            <a:xfrm>
              <a:off x="4355234" y="1171634"/>
              <a:ext cx="401140" cy="541787"/>
            </a:xfrm>
            <a:custGeom>
              <a:avLst/>
              <a:gdLst/>
              <a:ahLst/>
              <a:cxnLst/>
              <a:rect l="l" t="t" r="r" b="b"/>
              <a:pathLst>
                <a:path w="5265" h="7111" extrusionOk="0">
                  <a:moveTo>
                    <a:pt x="3863" y="1"/>
                  </a:moveTo>
                  <a:cubicBezTo>
                    <a:pt x="3810" y="1"/>
                    <a:pt x="3764" y="2"/>
                    <a:pt x="3725" y="3"/>
                  </a:cubicBezTo>
                  <a:cubicBezTo>
                    <a:pt x="3659" y="7"/>
                    <a:pt x="3609" y="61"/>
                    <a:pt x="3609" y="127"/>
                  </a:cubicBezTo>
                  <a:cubicBezTo>
                    <a:pt x="3592" y="3666"/>
                    <a:pt x="823" y="4825"/>
                    <a:pt x="355" y="4999"/>
                  </a:cubicBezTo>
                  <a:cubicBezTo>
                    <a:pt x="309" y="5012"/>
                    <a:pt x="280" y="5049"/>
                    <a:pt x="276" y="5095"/>
                  </a:cubicBezTo>
                  <a:lnTo>
                    <a:pt x="11" y="6970"/>
                  </a:lnTo>
                  <a:cubicBezTo>
                    <a:pt x="0" y="7046"/>
                    <a:pt x="63" y="7110"/>
                    <a:pt x="135" y="7110"/>
                  </a:cubicBezTo>
                  <a:cubicBezTo>
                    <a:pt x="145" y="7110"/>
                    <a:pt x="155" y="7109"/>
                    <a:pt x="165" y="7106"/>
                  </a:cubicBezTo>
                  <a:cubicBezTo>
                    <a:pt x="5265" y="5716"/>
                    <a:pt x="4689" y="851"/>
                    <a:pt x="4578" y="143"/>
                  </a:cubicBezTo>
                  <a:cubicBezTo>
                    <a:pt x="4569" y="90"/>
                    <a:pt x="4528" y="48"/>
                    <a:pt x="4474" y="40"/>
                  </a:cubicBezTo>
                  <a:cubicBezTo>
                    <a:pt x="4254" y="8"/>
                    <a:pt x="4029" y="1"/>
                    <a:pt x="3863" y="1"/>
                  </a:cubicBezTo>
                  <a:close/>
                </a:path>
              </a:pathLst>
            </a:custGeom>
            <a:solidFill>
              <a:srgbClr val="D0E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4449405" y="1518755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A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5" name="Google Shape;535;p37"/>
            <p:cNvSpPr/>
            <p:nvPr/>
          </p:nvSpPr>
          <p:spPr>
            <a:xfrm>
              <a:off x="4523538" y="1085692"/>
              <a:ext cx="86476" cy="148037"/>
            </a:xfrm>
            <a:custGeom>
              <a:avLst/>
              <a:gdLst/>
              <a:ahLst/>
              <a:cxnLst/>
              <a:rect l="l" t="t" r="r" b="b"/>
              <a:pathLst>
                <a:path w="1135" h="1943" extrusionOk="0">
                  <a:moveTo>
                    <a:pt x="129" y="0"/>
                  </a:moveTo>
                  <a:lnTo>
                    <a:pt x="25" y="1354"/>
                  </a:lnTo>
                  <a:cubicBezTo>
                    <a:pt x="1" y="1673"/>
                    <a:pt x="249" y="1942"/>
                    <a:pt x="568" y="1942"/>
                  </a:cubicBezTo>
                  <a:cubicBezTo>
                    <a:pt x="887" y="1942"/>
                    <a:pt x="1135" y="1673"/>
                    <a:pt x="1110" y="1354"/>
                  </a:cubicBezTo>
                  <a:lnTo>
                    <a:pt x="1002" y="0"/>
                  </a:lnTo>
                  <a:lnTo>
                    <a:pt x="568" y="33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6" name="Google Shape;536;p37"/>
            <p:cNvSpPr/>
            <p:nvPr/>
          </p:nvSpPr>
          <p:spPr>
            <a:xfrm>
              <a:off x="4532681" y="1085692"/>
              <a:ext cx="73904" cy="85104"/>
            </a:xfrm>
            <a:custGeom>
              <a:avLst/>
              <a:gdLst/>
              <a:ahLst/>
              <a:cxnLst/>
              <a:rect l="l" t="t" r="r" b="b"/>
              <a:pathLst>
                <a:path w="970" h="1117" extrusionOk="0">
                  <a:moveTo>
                    <a:pt x="9" y="0"/>
                  </a:moveTo>
                  <a:lnTo>
                    <a:pt x="9" y="0"/>
                  </a:lnTo>
                  <a:cubicBezTo>
                    <a:pt x="9" y="1"/>
                    <a:pt x="1" y="779"/>
                    <a:pt x="626" y="1048"/>
                  </a:cubicBezTo>
                  <a:cubicBezTo>
                    <a:pt x="737" y="1097"/>
                    <a:pt x="837" y="1116"/>
                    <a:pt x="923" y="1116"/>
                  </a:cubicBezTo>
                  <a:cubicBezTo>
                    <a:pt x="939" y="1116"/>
                    <a:pt x="954" y="1115"/>
                    <a:pt x="969" y="1114"/>
                  </a:cubicBezTo>
                  <a:lnTo>
                    <a:pt x="891" y="75"/>
                  </a:lnTo>
                  <a:cubicBezTo>
                    <a:pt x="878" y="71"/>
                    <a:pt x="870" y="67"/>
                    <a:pt x="862" y="67"/>
                  </a:cubicBezTo>
                  <a:cubicBezTo>
                    <a:pt x="849" y="63"/>
                    <a:pt x="833" y="63"/>
                    <a:pt x="808" y="58"/>
                  </a:cubicBezTo>
                  <a:lnTo>
                    <a:pt x="448" y="33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4481557" y="936131"/>
              <a:ext cx="212037" cy="211808"/>
            </a:xfrm>
            <a:custGeom>
              <a:avLst/>
              <a:gdLst/>
              <a:ahLst/>
              <a:cxnLst/>
              <a:rect l="l" t="t" r="r" b="b"/>
              <a:pathLst>
                <a:path w="2783" h="2780" extrusionOk="0">
                  <a:moveTo>
                    <a:pt x="1671" y="1"/>
                  </a:moveTo>
                  <a:cubicBezTo>
                    <a:pt x="1387" y="1"/>
                    <a:pt x="1087" y="87"/>
                    <a:pt x="875" y="221"/>
                  </a:cubicBezTo>
                  <a:cubicBezTo>
                    <a:pt x="494" y="461"/>
                    <a:pt x="523" y="941"/>
                    <a:pt x="523" y="941"/>
                  </a:cubicBezTo>
                  <a:cubicBezTo>
                    <a:pt x="444" y="838"/>
                    <a:pt x="339" y="780"/>
                    <a:pt x="244" y="780"/>
                  </a:cubicBezTo>
                  <a:cubicBezTo>
                    <a:pt x="113" y="780"/>
                    <a:pt x="0" y="892"/>
                    <a:pt x="5" y="1156"/>
                  </a:cubicBezTo>
                  <a:cubicBezTo>
                    <a:pt x="9" y="1616"/>
                    <a:pt x="510" y="1645"/>
                    <a:pt x="510" y="1645"/>
                  </a:cubicBezTo>
                  <a:cubicBezTo>
                    <a:pt x="510" y="1645"/>
                    <a:pt x="734" y="2390"/>
                    <a:pt x="1106" y="2651"/>
                  </a:cubicBezTo>
                  <a:cubicBezTo>
                    <a:pt x="1221" y="2732"/>
                    <a:pt x="1388" y="2780"/>
                    <a:pt x="1568" y="2780"/>
                  </a:cubicBezTo>
                  <a:cubicBezTo>
                    <a:pt x="1966" y="2780"/>
                    <a:pt x="2434" y="2547"/>
                    <a:pt x="2576" y="1926"/>
                  </a:cubicBezTo>
                  <a:cubicBezTo>
                    <a:pt x="2783" y="1020"/>
                    <a:pt x="2410" y="365"/>
                    <a:pt x="2410" y="365"/>
                  </a:cubicBezTo>
                  <a:cubicBezTo>
                    <a:pt x="2276" y="105"/>
                    <a:pt x="1983" y="1"/>
                    <a:pt x="1671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4489481" y="1013540"/>
              <a:ext cx="22781" cy="28419"/>
            </a:xfrm>
            <a:custGeom>
              <a:avLst/>
              <a:gdLst/>
              <a:ahLst/>
              <a:cxnLst/>
              <a:rect l="l" t="t" r="r" b="b"/>
              <a:pathLst>
                <a:path w="299" h="373" extrusionOk="0">
                  <a:moveTo>
                    <a:pt x="157" y="0"/>
                  </a:moveTo>
                  <a:cubicBezTo>
                    <a:pt x="136" y="0"/>
                    <a:pt x="114" y="7"/>
                    <a:pt x="92" y="24"/>
                  </a:cubicBezTo>
                  <a:cubicBezTo>
                    <a:pt x="1" y="91"/>
                    <a:pt x="50" y="360"/>
                    <a:pt x="299" y="372"/>
                  </a:cubicBezTo>
                  <a:cubicBezTo>
                    <a:pt x="299" y="372"/>
                    <a:pt x="141" y="298"/>
                    <a:pt x="112" y="186"/>
                  </a:cubicBezTo>
                  <a:cubicBezTo>
                    <a:pt x="93" y="99"/>
                    <a:pt x="129" y="49"/>
                    <a:pt x="200" y="49"/>
                  </a:cubicBezTo>
                  <a:cubicBezTo>
                    <a:pt x="221" y="49"/>
                    <a:pt x="244" y="53"/>
                    <a:pt x="270" y="62"/>
                  </a:cubicBezTo>
                  <a:cubicBezTo>
                    <a:pt x="270" y="62"/>
                    <a:pt x="220" y="0"/>
                    <a:pt x="157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9" name="Google Shape;539;p37"/>
            <p:cNvSpPr/>
            <p:nvPr/>
          </p:nvSpPr>
          <p:spPr>
            <a:xfrm>
              <a:off x="4589138" y="1031368"/>
              <a:ext cx="19047" cy="27962"/>
            </a:xfrm>
            <a:custGeom>
              <a:avLst/>
              <a:gdLst/>
              <a:ahLst/>
              <a:cxnLst/>
              <a:rect l="l" t="t" r="r" b="b"/>
              <a:pathLst>
                <a:path w="250" h="367" extrusionOk="0">
                  <a:moveTo>
                    <a:pt x="111" y="0"/>
                  </a:moveTo>
                  <a:cubicBezTo>
                    <a:pt x="107" y="0"/>
                    <a:pt x="104" y="1"/>
                    <a:pt x="100" y="1"/>
                  </a:cubicBezTo>
                  <a:cubicBezTo>
                    <a:pt x="38" y="10"/>
                    <a:pt x="1" y="97"/>
                    <a:pt x="13" y="200"/>
                  </a:cubicBezTo>
                  <a:cubicBezTo>
                    <a:pt x="29" y="294"/>
                    <a:pt x="86" y="366"/>
                    <a:pt x="144" y="366"/>
                  </a:cubicBezTo>
                  <a:cubicBezTo>
                    <a:pt x="148" y="366"/>
                    <a:pt x="151" y="366"/>
                    <a:pt x="154" y="366"/>
                  </a:cubicBezTo>
                  <a:cubicBezTo>
                    <a:pt x="212" y="357"/>
                    <a:pt x="249" y="266"/>
                    <a:pt x="237" y="167"/>
                  </a:cubicBezTo>
                  <a:cubicBezTo>
                    <a:pt x="233" y="150"/>
                    <a:pt x="228" y="138"/>
                    <a:pt x="224" y="121"/>
                  </a:cubicBezTo>
                  <a:cubicBezTo>
                    <a:pt x="216" y="130"/>
                    <a:pt x="208" y="134"/>
                    <a:pt x="195" y="138"/>
                  </a:cubicBezTo>
                  <a:cubicBezTo>
                    <a:pt x="193" y="138"/>
                    <a:pt x="190" y="138"/>
                    <a:pt x="188" y="138"/>
                  </a:cubicBezTo>
                  <a:cubicBezTo>
                    <a:pt x="158" y="138"/>
                    <a:pt x="133" y="115"/>
                    <a:pt x="129" y="84"/>
                  </a:cubicBezTo>
                  <a:cubicBezTo>
                    <a:pt x="125" y="59"/>
                    <a:pt x="137" y="35"/>
                    <a:pt x="162" y="22"/>
                  </a:cubicBezTo>
                  <a:cubicBezTo>
                    <a:pt x="145" y="8"/>
                    <a:pt x="128" y="0"/>
                    <a:pt x="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0" name="Google Shape;540;p37"/>
            <p:cNvSpPr/>
            <p:nvPr/>
          </p:nvSpPr>
          <p:spPr>
            <a:xfrm>
              <a:off x="4576871" y="1014759"/>
              <a:ext cx="35047" cy="15467"/>
            </a:xfrm>
            <a:custGeom>
              <a:avLst/>
              <a:gdLst/>
              <a:ahLst/>
              <a:cxnLst/>
              <a:rect l="l" t="t" r="r" b="b"/>
              <a:pathLst>
                <a:path w="460" h="203" extrusionOk="0">
                  <a:moveTo>
                    <a:pt x="270" y="0"/>
                  </a:moveTo>
                  <a:cubicBezTo>
                    <a:pt x="249" y="0"/>
                    <a:pt x="226" y="4"/>
                    <a:pt x="203" y="8"/>
                  </a:cubicBezTo>
                  <a:cubicBezTo>
                    <a:pt x="166" y="17"/>
                    <a:pt x="129" y="33"/>
                    <a:pt x="104" y="54"/>
                  </a:cubicBezTo>
                  <a:cubicBezTo>
                    <a:pt x="75" y="75"/>
                    <a:pt x="54" y="99"/>
                    <a:pt x="38" y="124"/>
                  </a:cubicBezTo>
                  <a:cubicBezTo>
                    <a:pt x="4" y="166"/>
                    <a:pt x="0" y="203"/>
                    <a:pt x="0" y="203"/>
                  </a:cubicBezTo>
                  <a:cubicBezTo>
                    <a:pt x="0" y="203"/>
                    <a:pt x="33" y="186"/>
                    <a:pt x="75" y="166"/>
                  </a:cubicBezTo>
                  <a:cubicBezTo>
                    <a:pt x="120" y="141"/>
                    <a:pt x="174" y="112"/>
                    <a:pt x="228" y="103"/>
                  </a:cubicBezTo>
                  <a:cubicBezTo>
                    <a:pt x="253" y="95"/>
                    <a:pt x="282" y="95"/>
                    <a:pt x="307" y="95"/>
                  </a:cubicBezTo>
                  <a:cubicBezTo>
                    <a:pt x="331" y="95"/>
                    <a:pt x="356" y="99"/>
                    <a:pt x="381" y="108"/>
                  </a:cubicBezTo>
                  <a:cubicBezTo>
                    <a:pt x="389" y="108"/>
                    <a:pt x="402" y="112"/>
                    <a:pt x="410" y="116"/>
                  </a:cubicBezTo>
                  <a:cubicBezTo>
                    <a:pt x="423" y="116"/>
                    <a:pt x="431" y="120"/>
                    <a:pt x="439" y="124"/>
                  </a:cubicBezTo>
                  <a:cubicBezTo>
                    <a:pt x="452" y="128"/>
                    <a:pt x="460" y="128"/>
                    <a:pt x="460" y="128"/>
                  </a:cubicBezTo>
                  <a:cubicBezTo>
                    <a:pt x="460" y="128"/>
                    <a:pt x="460" y="120"/>
                    <a:pt x="452" y="108"/>
                  </a:cubicBezTo>
                  <a:cubicBezTo>
                    <a:pt x="439" y="95"/>
                    <a:pt x="431" y="75"/>
                    <a:pt x="406" y="58"/>
                  </a:cubicBezTo>
                  <a:cubicBezTo>
                    <a:pt x="398" y="46"/>
                    <a:pt x="385" y="37"/>
                    <a:pt x="369" y="29"/>
                  </a:cubicBezTo>
                  <a:cubicBezTo>
                    <a:pt x="356" y="21"/>
                    <a:pt x="340" y="12"/>
                    <a:pt x="319" y="8"/>
                  </a:cubicBezTo>
                  <a:cubicBezTo>
                    <a:pt x="304" y="3"/>
                    <a:pt x="287" y="0"/>
                    <a:pt x="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1" name="Google Shape;541;p37"/>
            <p:cNvSpPr/>
            <p:nvPr/>
          </p:nvSpPr>
          <p:spPr>
            <a:xfrm>
              <a:off x="4650624" y="1025654"/>
              <a:ext cx="19047" cy="27962"/>
            </a:xfrm>
            <a:custGeom>
              <a:avLst/>
              <a:gdLst/>
              <a:ahLst/>
              <a:cxnLst/>
              <a:rect l="l" t="t" r="r" b="b"/>
              <a:pathLst>
                <a:path w="250" h="367" extrusionOk="0">
                  <a:moveTo>
                    <a:pt x="111" y="1"/>
                  </a:moveTo>
                  <a:cubicBezTo>
                    <a:pt x="107" y="1"/>
                    <a:pt x="104" y="1"/>
                    <a:pt x="100" y="2"/>
                  </a:cubicBezTo>
                  <a:cubicBezTo>
                    <a:pt x="38" y="10"/>
                    <a:pt x="1" y="101"/>
                    <a:pt x="13" y="201"/>
                  </a:cubicBezTo>
                  <a:cubicBezTo>
                    <a:pt x="29" y="295"/>
                    <a:pt x="86" y="367"/>
                    <a:pt x="145" y="367"/>
                  </a:cubicBezTo>
                  <a:cubicBezTo>
                    <a:pt x="148" y="367"/>
                    <a:pt x="151" y="367"/>
                    <a:pt x="154" y="366"/>
                  </a:cubicBezTo>
                  <a:cubicBezTo>
                    <a:pt x="212" y="358"/>
                    <a:pt x="249" y="267"/>
                    <a:pt x="237" y="167"/>
                  </a:cubicBezTo>
                  <a:cubicBezTo>
                    <a:pt x="233" y="151"/>
                    <a:pt x="229" y="139"/>
                    <a:pt x="225" y="122"/>
                  </a:cubicBezTo>
                  <a:cubicBezTo>
                    <a:pt x="216" y="130"/>
                    <a:pt x="208" y="134"/>
                    <a:pt x="196" y="139"/>
                  </a:cubicBezTo>
                  <a:cubicBezTo>
                    <a:pt x="193" y="139"/>
                    <a:pt x="191" y="139"/>
                    <a:pt x="188" y="139"/>
                  </a:cubicBezTo>
                  <a:cubicBezTo>
                    <a:pt x="158" y="139"/>
                    <a:pt x="133" y="115"/>
                    <a:pt x="129" y="85"/>
                  </a:cubicBezTo>
                  <a:cubicBezTo>
                    <a:pt x="125" y="60"/>
                    <a:pt x="138" y="35"/>
                    <a:pt x="162" y="23"/>
                  </a:cubicBezTo>
                  <a:cubicBezTo>
                    <a:pt x="145" y="9"/>
                    <a:pt x="12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2" name="Google Shape;542;p37"/>
            <p:cNvSpPr/>
            <p:nvPr/>
          </p:nvSpPr>
          <p:spPr>
            <a:xfrm>
              <a:off x="4638357" y="1009197"/>
              <a:ext cx="35428" cy="15695"/>
            </a:xfrm>
            <a:custGeom>
              <a:avLst/>
              <a:gdLst/>
              <a:ahLst/>
              <a:cxnLst/>
              <a:rect l="l" t="t" r="r" b="b"/>
              <a:pathLst>
                <a:path w="465" h="206" extrusionOk="0">
                  <a:moveTo>
                    <a:pt x="264" y="1"/>
                  </a:moveTo>
                  <a:cubicBezTo>
                    <a:pt x="245" y="1"/>
                    <a:pt x="224" y="3"/>
                    <a:pt x="203" y="7"/>
                  </a:cubicBezTo>
                  <a:cubicBezTo>
                    <a:pt x="166" y="15"/>
                    <a:pt x="129" y="32"/>
                    <a:pt x="104" y="52"/>
                  </a:cubicBezTo>
                  <a:cubicBezTo>
                    <a:pt x="75" y="73"/>
                    <a:pt x="54" y="98"/>
                    <a:pt x="38" y="123"/>
                  </a:cubicBezTo>
                  <a:cubicBezTo>
                    <a:pt x="5" y="168"/>
                    <a:pt x="1" y="205"/>
                    <a:pt x="1" y="205"/>
                  </a:cubicBezTo>
                  <a:cubicBezTo>
                    <a:pt x="1" y="205"/>
                    <a:pt x="34" y="185"/>
                    <a:pt x="75" y="164"/>
                  </a:cubicBezTo>
                  <a:cubicBezTo>
                    <a:pt x="121" y="139"/>
                    <a:pt x="174" y="114"/>
                    <a:pt x="228" y="102"/>
                  </a:cubicBezTo>
                  <a:cubicBezTo>
                    <a:pt x="253" y="94"/>
                    <a:pt x="282" y="94"/>
                    <a:pt x="307" y="94"/>
                  </a:cubicBezTo>
                  <a:cubicBezTo>
                    <a:pt x="332" y="94"/>
                    <a:pt x="357" y="98"/>
                    <a:pt x="381" y="106"/>
                  </a:cubicBezTo>
                  <a:cubicBezTo>
                    <a:pt x="390" y="110"/>
                    <a:pt x="402" y="110"/>
                    <a:pt x="410" y="114"/>
                  </a:cubicBezTo>
                  <a:cubicBezTo>
                    <a:pt x="423" y="119"/>
                    <a:pt x="431" y="119"/>
                    <a:pt x="439" y="123"/>
                  </a:cubicBezTo>
                  <a:cubicBezTo>
                    <a:pt x="452" y="127"/>
                    <a:pt x="464" y="127"/>
                    <a:pt x="464" y="127"/>
                  </a:cubicBezTo>
                  <a:cubicBezTo>
                    <a:pt x="464" y="127"/>
                    <a:pt x="460" y="119"/>
                    <a:pt x="452" y="106"/>
                  </a:cubicBezTo>
                  <a:cubicBezTo>
                    <a:pt x="443" y="94"/>
                    <a:pt x="431" y="73"/>
                    <a:pt x="406" y="56"/>
                  </a:cubicBezTo>
                  <a:cubicBezTo>
                    <a:pt x="398" y="48"/>
                    <a:pt x="386" y="36"/>
                    <a:pt x="369" y="27"/>
                  </a:cubicBezTo>
                  <a:cubicBezTo>
                    <a:pt x="357" y="23"/>
                    <a:pt x="340" y="11"/>
                    <a:pt x="319" y="7"/>
                  </a:cubicBezTo>
                  <a:cubicBezTo>
                    <a:pt x="303" y="3"/>
                    <a:pt x="284" y="1"/>
                    <a:pt x="2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3" name="Google Shape;543;p37"/>
            <p:cNvSpPr/>
            <p:nvPr/>
          </p:nvSpPr>
          <p:spPr>
            <a:xfrm>
              <a:off x="4456719" y="916321"/>
              <a:ext cx="232151" cy="260875"/>
            </a:xfrm>
            <a:custGeom>
              <a:avLst/>
              <a:gdLst/>
              <a:ahLst/>
              <a:cxnLst/>
              <a:rect l="l" t="t" r="r" b="b"/>
              <a:pathLst>
                <a:path w="3047" h="3424" extrusionOk="0">
                  <a:moveTo>
                    <a:pt x="1445" y="0"/>
                  </a:moveTo>
                  <a:lnTo>
                    <a:pt x="787" y="228"/>
                  </a:lnTo>
                  <a:cubicBezTo>
                    <a:pt x="787" y="228"/>
                    <a:pt x="236" y="1052"/>
                    <a:pt x="120" y="1395"/>
                  </a:cubicBezTo>
                  <a:cubicBezTo>
                    <a:pt x="0" y="1739"/>
                    <a:pt x="190" y="1913"/>
                    <a:pt x="190" y="1913"/>
                  </a:cubicBezTo>
                  <a:cubicBezTo>
                    <a:pt x="190" y="1913"/>
                    <a:pt x="302" y="2530"/>
                    <a:pt x="331" y="2882"/>
                  </a:cubicBezTo>
                  <a:cubicBezTo>
                    <a:pt x="360" y="3234"/>
                    <a:pt x="443" y="3424"/>
                    <a:pt x="915" y="3424"/>
                  </a:cubicBezTo>
                  <a:cubicBezTo>
                    <a:pt x="1387" y="3424"/>
                    <a:pt x="1362" y="3176"/>
                    <a:pt x="1259" y="3010"/>
                  </a:cubicBezTo>
                  <a:cubicBezTo>
                    <a:pt x="1151" y="2849"/>
                    <a:pt x="1122" y="2145"/>
                    <a:pt x="1259" y="1942"/>
                  </a:cubicBezTo>
                  <a:cubicBezTo>
                    <a:pt x="1391" y="1739"/>
                    <a:pt x="1052" y="1027"/>
                    <a:pt x="1561" y="965"/>
                  </a:cubicBezTo>
                  <a:cubicBezTo>
                    <a:pt x="2070" y="907"/>
                    <a:pt x="2169" y="675"/>
                    <a:pt x="2169" y="675"/>
                  </a:cubicBezTo>
                  <a:cubicBezTo>
                    <a:pt x="2550" y="986"/>
                    <a:pt x="2993" y="990"/>
                    <a:pt x="2993" y="990"/>
                  </a:cubicBezTo>
                  <a:cubicBezTo>
                    <a:pt x="2993" y="990"/>
                    <a:pt x="3047" y="791"/>
                    <a:pt x="3047" y="692"/>
                  </a:cubicBezTo>
                  <a:cubicBezTo>
                    <a:pt x="3047" y="592"/>
                    <a:pt x="2964" y="406"/>
                    <a:pt x="2964" y="406"/>
                  </a:cubicBezTo>
                  <a:cubicBezTo>
                    <a:pt x="2964" y="406"/>
                    <a:pt x="2919" y="307"/>
                    <a:pt x="2890" y="261"/>
                  </a:cubicBezTo>
                  <a:cubicBezTo>
                    <a:pt x="2861" y="216"/>
                    <a:pt x="2091" y="0"/>
                    <a:pt x="20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4" name="Google Shape;544;p37"/>
            <p:cNvSpPr/>
            <p:nvPr/>
          </p:nvSpPr>
          <p:spPr>
            <a:xfrm>
              <a:off x="4519119" y="1052473"/>
              <a:ext cx="166018" cy="138666"/>
            </a:xfrm>
            <a:custGeom>
              <a:avLst/>
              <a:gdLst/>
              <a:ahLst/>
              <a:cxnLst/>
              <a:rect l="l" t="t" r="r" b="b"/>
              <a:pathLst>
                <a:path w="2179" h="1820" extrusionOk="0">
                  <a:moveTo>
                    <a:pt x="351" y="1"/>
                  </a:moveTo>
                  <a:cubicBezTo>
                    <a:pt x="278" y="1"/>
                    <a:pt x="179" y="47"/>
                    <a:pt x="108" y="85"/>
                  </a:cubicBezTo>
                  <a:cubicBezTo>
                    <a:pt x="55" y="114"/>
                    <a:pt x="21" y="172"/>
                    <a:pt x="21" y="234"/>
                  </a:cubicBezTo>
                  <a:lnTo>
                    <a:pt x="1" y="743"/>
                  </a:lnTo>
                  <a:cubicBezTo>
                    <a:pt x="1" y="759"/>
                    <a:pt x="1" y="780"/>
                    <a:pt x="9" y="797"/>
                  </a:cubicBezTo>
                  <a:cubicBezTo>
                    <a:pt x="55" y="962"/>
                    <a:pt x="332" y="1794"/>
                    <a:pt x="1036" y="1819"/>
                  </a:cubicBezTo>
                  <a:cubicBezTo>
                    <a:pt x="1045" y="1819"/>
                    <a:pt x="1054" y="1820"/>
                    <a:pt x="1064" y="1820"/>
                  </a:cubicBezTo>
                  <a:cubicBezTo>
                    <a:pt x="1745" y="1820"/>
                    <a:pt x="2117" y="1077"/>
                    <a:pt x="2170" y="685"/>
                  </a:cubicBezTo>
                  <a:cubicBezTo>
                    <a:pt x="2178" y="614"/>
                    <a:pt x="2149" y="544"/>
                    <a:pt x="2087" y="507"/>
                  </a:cubicBezTo>
                  <a:cubicBezTo>
                    <a:pt x="1988" y="445"/>
                    <a:pt x="1830" y="350"/>
                    <a:pt x="1797" y="337"/>
                  </a:cubicBezTo>
                  <a:cubicBezTo>
                    <a:pt x="1758" y="325"/>
                    <a:pt x="1580" y="309"/>
                    <a:pt x="1424" y="309"/>
                  </a:cubicBezTo>
                  <a:cubicBezTo>
                    <a:pt x="1366" y="309"/>
                    <a:pt x="1311" y="311"/>
                    <a:pt x="1267" y="316"/>
                  </a:cubicBezTo>
                  <a:cubicBezTo>
                    <a:pt x="1106" y="337"/>
                    <a:pt x="899" y="461"/>
                    <a:pt x="721" y="482"/>
                  </a:cubicBezTo>
                  <a:cubicBezTo>
                    <a:pt x="698" y="485"/>
                    <a:pt x="676" y="487"/>
                    <a:pt x="655" y="487"/>
                  </a:cubicBezTo>
                  <a:cubicBezTo>
                    <a:pt x="516" y="487"/>
                    <a:pt x="423" y="408"/>
                    <a:pt x="448" y="138"/>
                  </a:cubicBezTo>
                  <a:cubicBezTo>
                    <a:pt x="457" y="35"/>
                    <a:pt x="414" y="1"/>
                    <a:pt x="3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5" name="Google Shape;545;p37"/>
            <p:cNvSpPr/>
            <p:nvPr/>
          </p:nvSpPr>
          <p:spPr>
            <a:xfrm>
              <a:off x="4600490" y="1103368"/>
              <a:ext cx="50895" cy="18514"/>
            </a:xfrm>
            <a:custGeom>
              <a:avLst/>
              <a:gdLst/>
              <a:ahLst/>
              <a:cxnLst/>
              <a:rect l="l" t="t" r="r" b="b"/>
              <a:pathLst>
                <a:path w="668" h="243" extrusionOk="0">
                  <a:moveTo>
                    <a:pt x="1" y="0"/>
                  </a:moveTo>
                  <a:cubicBezTo>
                    <a:pt x="1" y="0"/>
                    <a:pt x="114" y="242"/>
                    <a:pt x="317" y="242"/>
                  </a:cubicBezTo>
                  <a:cubicBezTo>
                    <a:pt x="414" y="242"/>
                    <a:pt x="532" y="186"/>
                    <a:pt x="667" y="2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6" name="Google Shape;546;p37"/>
            <p:cNvSpPr/>
            <p:nvPr/>
          </p:nvSpPr>
          <p:spPr>
            <a:xfrm>
              <a:off x="4620986" y="1035559"/>
              <a:ext cx="33524" cy="36038"/>
            </a:xfrm>
            <a:custGeom>
              <a:avLst/>
              <a:gdLst/>
              <a:ahLst/>
              <a:cxnLst/>
              <a:rect l="l" t="t" r="r" b="b"/>
              <a:pathLst>
                <a:path w="440" h="473" extrusionOk="0">
                  <a:moveTo>
                    <a:pt x="80" y="0"/>
                  </a:moveTo>
                  <a:cubicBezTo>
                    <a:pt x="46" y="356"/>
                    <a:pt x="1" y="472"/>
                    <a:pt x="55" y="472"/>
                  </a:cubicBezTo>
                  <a:cubicBezTo>
                    <a:pt x="104" y="472"/>
                    <a:pt x="440" y="447"/>
                    <a:pt x="336" y="360"/>
                  </a:cubicBezTo>
                  <a:cubicBezTo>
                    <a:pt x="237" y="278"/>
                    <a:pt x="80" y="0"/>
                    <a:pt x="80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7" name="Google Shape;547;p37"/>
            <p:cNvSpPr/>
            <p:nvPr/>
          </p:nvSpPr>
          <p:spPr>
            <a:xfrm>
              <a:off x="5251842" y="1077768"/>
              <a:ext cx="83961" cy="100723"/>
            </a:xfrm>
            <a:custGeom>
              <a:avLst/>
              <a:gdLst/>
              <a:ahLst/>
              <a:cxnLst/>
              <a:rect l="l" t="t" r="r" b="b"/>
              <a:pathLst>
                <a:path w="1102" h="1322" extrusionOk="0">
                  <a:moveTo>
                    <a:pt x="71" y="1"/>
                  </a:moveTo>
                  <a:cubicBezTo>
                    <a:pt x="21" y="146"/>
                    <a:pt x="0" y="287"/>
                    <a:pt x="46" y="407"/>
                  </a:cubicBezTo>
                  <a:cubicBezTo>
                    <a:pt x="195" y="796"/>
                    <a:pt x="543" y="1272"/>
                    <a:pt x="543" y="1272"/>
                  </a:cubicBezTo>
                  <a:lnTo>
                    <a:pt x="530" y="1322"/>
                  </a:lnTo>
                  <a:cubicBezTo>
                    <a:pt x="530" y="1322"/>
                    <a:pt x="940" y="932"/>
                    <a:pt x="1102" y="378"/>
                  </a:cubicBezTo>
                  <a:cubicBezTo>
                    <a:pt x="746" y="200"/>
                    <a:pt x="344" y="42"/>
                    <a:pt x="71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8" name="Google Shape;548;p37"/>
            <p:cNvSpPr/>
            <p:nvPr/>
          </p:nvSpPr>
          <p:spPr>
            <a:xfrm>
              <a:off x="5273708" y="1116625"/>
              <a:ext cx="357026" cy="216913"/>
            </a:xfrm>
            <a:custGeom>
              <a:avLst/>
              <a:gdLst/>
              <a:ahLst/>
              <a:cxnLst/>
              <a:rect l="l" t="t" r="r" b="b"/>
              <a:pathLst>
                <a:path w="4686" h="2847" extrusionOk="0">
                  <a:moveTo>
                    <a:pt x="206" y="1"/>
                  </a:moveTo>
                  <a:cubicBezTo>
                    <a:pt x="77" y="1"/>
                    <a:pt x="1" y="44"/>
                    <a:pt x="12" y="149"/>
                  </a:cubicBezTo>
                  <a:cubicBezTo>
                    <a:pt x="61" y="584"/>
                    <a:pt x="301" y="1317"/>
                    <a:pt x="301" y="1317"/>
                  </a:cubicBezTo>
                  <a:cubicBezTo>
                    <a:pt x="301" y="1317"/>
                    <a:pt x="728" y="1333"/>
                    <a:pt x="1075" y="1341"/>
                  </a:cubicBezTo>
                  <a:cubicBezTo>
                    <a:pt x="1419" y="1354"/>
                    <a:pt x="2168" y="1544"/>
                    <a:pt x="2293" y="1644"/>
                  </a:cubicBezTo>
                  <a:cubicBezTo>
                    <a:pt x="2417" y="1743"/>
                    <a:pt x="2860" y="2567"/>
                    <a:pt x="3046" y="2650"/>
                  </a:cubicBezTo>
                  <a:cubicBezTo>
                    <a:pt x="3182" y="2711"/>
                    <a:pt x="3501" y="2846"/>
                    <a:pt x="3647" y="2846"/>
                  </a:cubicBezTo>
                  <a:cubicBezTo>
                    <a:pt x="3697" y="2846"/>
                    <a:pt x="3726" y="2831"/>
                    <a:pt x="3721" y="2790"/>
                  </a:cubicBezTo>
                  <a:cubicBezTo>
                    <a:pt x="3696" y="2633"/>
                    <a:pt x="3319" y="2422"/>
                    <a:pt x="3282" y="2231"/>
                  </a:cubicBezTo>
                  <a:cubicBezTo>
                    <a:pt x="3263" y="2132"/>
                    <a:pt x="3356" y="2088"/>
                    <a:pt x="3479" y="2088"/>
                  </a:cubicBezTo>
                  <a:cubicBezTo>
                    <a:pt x="3591" y="2088"/>
                    <a:pt x="3727" y="2125"/>
                    <a:pt x="3824" y="2190"/>
                  </a:cubicBezTo>
                  <a:cubicBezTo>
                    <a:pt x="4051" y="2344"/>
                    <a:pt x="4342" y="2630"/>
                    <a:pt x="4502" y="2630"/>
                  </a:cubicBezTo>
                  <a:cubicBezTo>
                    <a:pt x="4514" y="2630"/>
                    <a:pt x="4526" y="2628"/>
                    <a:pt x="4536" y="2625"/>
                  </a:cubicBezTo>
                  <a:cubicBezTo>
                    <a:pt x="4685" y="2575"/>
                    <a:pt x="4126" y="1681"/>
                    <a:pt x="3758" y="1362"/>
                  </a:cubicBezTo>
                  <a:cubicBezTo>
                    <a:pt x="3394" y="1039"/>
                    <a:pt x="2512" y="1163"/>
                    <a:pt x="1966" y="745"/>
                  </a:cubicBezTo>
                  <a:cubicBezTo>
                    <a:pt x="1548" y="431"/>
                    <a:pt x="613" y="1"/>
                    <a:pt x="206" y="1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9" name="Google Shape;549;p37"/>
            <p:cNvSpPr/>
            <p:nvPr/>
          </p:nvSpPr>
          <p:spPr>
            <a:xfrm>
              <a:off x="5177709" y="892855"/>
              <a:ext cx="317712" cy="288760"/>
            </a:xfrm>
            <a:custGeom>
              <a:avLst/>
              <a:gdLst/>
              <a:ahLst/>
              <a:cxnLst/>
              <a:rect l="l" t="t" r="r" b="b"/>
              <a:pathLst>
                <a:path w="4170" h="3790" extrusionOk="0">
                  <a:moveTo>
                    <a:pt x="1579" y="0"/>
                  </a:moveTo>
                  <a:cubicBezTo>
                    <a:pt x="1341" y="0"/>
                    <a:pt x="1066" y="58"/>
                    <a:pt x="833" y="259"/>
                  </a:cubicBezTo>
                  <a:cubicBezTo>
                    <a:pt x="357" y="673"/>
                    <a:pt x="473" y="1381"/>
                    <a:pt x="473" y="1381"/>
                  </a:cubicBezTo>
                  <a:cubicBezTo>
                    <a:pt x="473" y="1381"/>
                    <a:pt x="1" y="2341"/>
                    <a:pt x="766" y="2701"/>
                  </a:cubicBezTo>
                  <a:cubicBezTo>
                    <a:pt x="1536" y="3061"/>
                    <a:pt x="2770" y="3790"/>
                    <a:pt x="2770" y="3790"/>
                  </a:cubicBezTo>
                  <a:cubicBezTo>
                    <a:pt x="2770" y="3790"/>
                    <a:pt x="3076" y="3132"/>
                    <a:pt x="3528" y="2912"/>
                  </a:cubicBezTo>
                  <a:cubicBezTo>
                    <a:pt x="3979" y="2693"/>
                    <a:pt x="4153" y="1960"/>
                    <a:pt x="3764" y="1625"/>
                  </a:cubicBezTo>
                  <a:cubicBezTo>
                    <a:pt x="3764" y="1625"/>
                    <a:pt x="4169" y="664"/>
                    <a:pt x="3300" y="383"/>
                  </a:cubicBezTo>
                  <a:cubicBezTo>
                    <a:pt x="3300" y="383"/>
                    <a:pt x="3022" y="23"/>
                    <a:pt x="2542" y="23"/>
                  </a:cubicBezTo>
                  <a:cubicBezTo>
                    <a:pt x="2422" y="23"/>
                    <a:pt x="2289" y="45"/>
                    <a:pt x="2145" y="101"/>
                  </a:cubicBezTo>
                  <a:cubicBezTo>
                    <a:pt x="2145" y="101"/>
                    <a:pt x="1895" y="0"/>
                    <a:pt x="15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0" name="Google Shape;550;p37"/>
            <p:cNvSpPr/>
            <p:nvPr/>
          </p:nvSpPr>
          <p:spPr>
            <a:xfrm>
              <a:off x="4665481" y="1450337"/>
              <a:ext cx="423159" cy="118247"/>
            </a:xfrm>
            <a:custGeom>
              <a:avLst/>
              <a:gdLst/>
              <a:ahLst/>
              <a:cxnLst/>
              <a:rect l="l" t="t" r="r" b="b"/>
              <a:pathLst>
                <a:path w="5554" h="1552" extrusionOk="0">
                  <a:moveTo>
                    <a:pt x="1443" y="0"/>
                  </a:moveTo>
                  <a:cubicBezTo>
                    <a:pt x="1443" y="0"/>
                    <a:pt x="1442" y="0"/>
                    <a:pt x="1441" y="0"/>
                  </a:cubicBezTo>
                  <a:cubicBezTo>
                    <a:pt x="1230" y="4"/>
                    <a:pt x="655" y="29"/>
                    <a:pt x="746" y="166"/>
                  </a:cubicBezTo>
                  <a:cubicBezTo>
                    <a:pt x="837" y="302"/>
                    <a:pt x="1284" y="335"/>
                    <a:pt x="1404" y="497"/>
                  </a:cubicBezTo>
                  <a:cubicBezTo>
                    <a:pt x="1511" y="640"/>
                    <a:pt x="1237" y="781"/>
                    <a:pt x="998" y="781"/>
                  </a:cubicBezTo>
                  <a:cubicBezTo>
                    <a:pt x="968" y="781"/>
                    <a:pt x="939" y="779"/>
                    <a:pt x="911" y="774"/>
                  </a:cubicBezTo>
                  <a:cubicBezTo>
                    <a:pt x="684" y="740"/>
                    <a:pt x="378" y="640"/>
                    <a:pt x="190" y="640"/>
                  </a:cubicBezTo>
                  <a:cubicBezTo>
                    <a:pt x="128" y="640"/>
                    <a:pt x="79" y="651"/>
                    <a:pt x="50" y="679"/>
                  </a:cubicBezTo>
                  <a:cubicBezTo>
                    <a:pt x="13" y="716"/>
                    <a:pt x="83" y="803"/>
                    <a:pt x="208" y="907"/>
                  </a:cubicBezTo>
                  <a:cubicBezTo>
                    <a:pt x="75" y="911"/>
                    <a:pt x="1" y="940"/>
                    <a:pt x="67" y="1014"/>
                  </a:cubicBezTo>
                  <a:cubicBezTo>
                    <a:pt x="100" y="1056"/>
                    <a:pt x="203" y="1110"/>
                    <a:pt x="332" y="1163"/>
                  </a:cubicBezTo>
                  <a:cubicBezTo>
                    <a:pt x="224" y="1172"/>
                    <a:pt x="162" y="1201"/>
                    <a:pt x="208" y="1250"/>
                  </a:cubicBezTo>
                  <a:cubicBezTo>
                    <a:pt x="241" y="1288"/>
                    <a:pt x="319" y="1321"/>
                    <a:pt x="427" y="1345"/>
                  </a:cubicBezTo>
                  <a:cubicBezTo>
                    <a:pt x="377" y="1362"/>
                    <a:pt x="357" y="1387"/>
                    <a:pt x="386" y="1416"/>
                  </a:cubicBezTo>
                  <a:cubicBezTo>
                    <a:pt x="477" y="1507"/>
                    <a:pt x="953" y="1523"/>
                    <a:pt x="1334" y="1523"/>
                  </a:cubicBezTo>
                  <a:cubicBezTo>
                    <a:pt x="1334" y="1523"/>
                    <a:pt x="1338" y="1528"/>
                    <a:pt x="1338" y="1528"/>
                  </a:cubicBezTo>
                  <a:cubicBezTo>
                    <a:pt x="1397" y="1545"/>
                    <a:pt x="1461" y="1552"/>
                    <a:pt x="1527" y="1552"/>
                  </a:cubicBezTo>
                  <a:cubicBezTo>
                    <a:pt x="1622" y="1552"/>
                    <a:pt x="1723" y="1537"/>
                    <a:pt x="1830" y="1515"/>
                  </a:cubicBezTo>
                  <a:lnTo>
                    <a:pt x="1834" y="1515"/>
                  </a:lnTo>
                  <a:cubicBezTo>
                    <a:pt x="2193" y="1441"/>
                    <a:pt x="2611" y="1281"/>
                    <a:pt x="3021" y="1281"/>
                  </a:cubicBezTo>
                  <a:cubicBezTo>
                    <a:pt x="3113" y="1281"/>
                    <a:pt x="3205" y="1289"/>
                    <a:pt x="3296" y="1308"/>
                  </a:cubicBezTo>
                  <a:cubicBezTo>
                    <a:pt x="3525" y="1358"/>
                    <a:pt x="3855" y="1386"/>
                    <a:pt x="4187" y="1386"/>
                  </a:cubicBezTo>
                  <a:cubicBezTo>
                    <a:pt x="4867" y="1386"/>
                    <a:pt x="5553" y="1272"/>
                    <a:pt x="5395" y="1010"/>
                  </a:cubicBezTo>
                  <a:cubicBezTo>
                    <a:pt x="5155" y="621"/>
                    <a:pt x="4608" y="37"/>
                    <a:pt x="4608" y="37"/>
                  </a:cubicBezTo>
                  <a:cubicBezTo>
                    <a:pt x="4608" y="37"/>
                    <a:pt x="4198" y="215"/>
                    <a:pt x="3871" y="356"/>
                  </a:cubicBezTo>
                  <a:cubicBezTo>
                    <a:pt x="3578" y="485"/>
                    <a:pt x="2926" y="620"/>
                    <a:pt x="2669" y="620"/>
                  </a:cubicBezTo>
                  <a:cubicBezTo>
                    <a:pt x="2637" y="620"/>
                    <a:pt x="2610" y="617"/>
                    <a:pt x="2592" y="613"/>
                  </a:cubicBezTo>
                  <a:cubicBezTo>
                    <a:pt x="2435" y="576"/>
                    <a:pt x="1658" y="0"/>
                    <a:pt x="1443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1" name="Google Shape;551;p37"/>
            <p:cNvSpPr/>
            <p:nvPr/>
          </p:nvSpPr>
          <p:spPr>
            <a:xfrm>
              <a:off x="4972071" y="1237081"/>
              <a:ext cx="425216" cy="358779"/>
            </a:xfrm>
            <a:custGeom>
              <a:avLst/>
              <a:gdLst/>
              <a:ahLst/>
              <a:cxnLst/>
              <a:rect l="l" t="t" r="r" b="b"/>
              <a:pathLst>
                <a:path w="5581" h="4709" extrusionOk="0">
                  <a:moveTo>
                    <a:pt x="3283" y="1"/>
                  </a:moveTo>
                  <a:cubicBezTo>
                    <a:pt x="3283" y="1"/>
                    <a:pt x="2816" y="92"/>
                    <a:pt x="1921" y="1151"/>
                  </a:cubicBezTo>
                  <a:cubicBezTo>
                    <a:pt x="1329" y="1851"/>
                    <a:pt x="907" y="2149"/>
                    <a:pt x="907" y="2149"/>
                  </a:cubicBezTo>
                  <a:cubicBezTo>
                    <a:pt x="907" y="2149"/>
                    <a:pt x="717" y="2170"/>
                    <a:pt x="555" y="2369"/>
                  </a:cubicBezTo>
                  <a:cubicBezTo>
                    <a:pt x="555" y="2369"/>
                    <a:pt x="257" y="2397"/>
                    <a:pt x="129" y="2513"/>
                  </a:cubicBezTo>
                  <a:cubicBezTo>
                    <a:pt x="0" y="2633"/>
                    <a:pt x="129" y="3933"/>
                    <a:pt x="795" y="4604"/>
                  </a:cubicBezTo>
                  <a:cubicBezTo>
                    <a:pt x="795" y="4604"/>
                    <a:pt x="878" y="4708"/>
                    <a:pt x="1098" y="4708"/>
                  </a:cubicBezTo>
                  <a:cubicBezTo>
                    <a:pt x="1280" y="4708"/>
                    <a:pt x="1555" y="4637"/>
                    <a:pt x="1954" y="4376"/>
                  </a:cubicBezTo>
                  <a:cubicBezTo>
                    <a:pt x="2836" y="3801"/>
                    <a:pt x="5581" y="1611"/>
                    <a:pt x="5581" y="1611"/>
                  </a:cubicBezTo>
                  <a:cubicBezTo>
                    <a:pt x="5581" y="1611"/>
                    <a:pt x="4943" y="812"/>
                    <a:pt x="32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2" name="Google Shape;552;p37"/>
            <p:cNvSpPr/>
            <p:nvPr/>
          </p:nvSpPr>
          <p:spPr>
            <a:xfrm>
              <a:off x="4983423" y="1417499"/>
              <a:ext cx="67276" cy="83961"/>
            </a:xfrm>
            <a:custGeom>
              <a:avLst/>
              <a:gdLst/>
              <a:ahLst/>
              <a:cxnLst/>
              <a:rect l="l" t="t" r="r" b="b"/>
              <a:pathLst>
                <a:path w="883" h="1102" extrusionOk="0">
                  <a:moveTo>
                    <a:pt x="406" y="1"/>
                  </a:moveTo>
                  <a:cubicBezTo>
                    <a:pt x="406" y="1"/>
                    <a:pt x="137" y="25"/>
                    <a:pt x="0" y="129"/>
                  </a:cubicBezTo>
                  <a:cubicBezTo>
                    <a:pt x="6" y="129"/>
                    <a:pt x="108" y="97"/>
                    <a:pt x="209" y="97"/>
                  </a:cubicBezTo>
                  <a:cubicBezTo>
                    <a:pt x="272" y="97"/>
                    <a:pt x="335" y="110"/>
                    <a:pt x="373" y="150"/>
                  </a:cubicBezTo>
                  <a:cubicBezTo>
                    <a:pt x="468" y="253"/>
                    <a:pt x="882" y="1102"/>
                    <a:pt x="882" y="1102"/>
                  </a:cubicBezTo>
                  <a:cubicBezTo>
                    <a:pt x="882" y="1102"/>
                    <a:pt x="808" y="684"/>
                    <a:pt x="406" y="1"/>
                  </a:cubicBezTo>
                  <a:close/>
                </a:path>
              </a:pathLst>
            </a:custGeom>
            <a:solidFill>
              <a:srgbClr val="B5DC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3" name="Google Shape;553;p37"/>
            <p:cNvSpPr/>
            <p:nvPr/>
          </p:nvSpPr>
          <p:spPr>
            <a:xfrm>
              <a:off x="5146775" y="1221005"/>
              <a:ext cx="425902" cy="908109"/>
            </a:xfrm>
            <a:custGeom>
              <a:avLst/>
              <a:gdLst/>
              <a:ahLst/>
              <a:cxnLst/>
              <a:rect l="l" t="t" r="r" b="b"/>
              <a:pathLst>
                <a:path w="5590" h="11919" extrusionOk="0">
                  <a:moveTo>
                    <a:pt x="2158" y="0"/>
                  </a:moveTo>
                  <a:lnTo>
                    <a:pt x="899" y="71"/>
                  </a:lnTo>
                  <a:lnTo>
                    <a:pt x="63" y="7866"/>
                  </a:lnTo>
                  <a:lnTo>
                    <a:pt x="1" y="11919"/>
                  </a:lnTo>
                  <a:lnTo>
                    <a:pt x="1" y="11919"/>
                  </a:lnTo>
                  <a:lnTo>
                    <a:pt x="5590" y="11712"/>
                  </a:lnTo>
                  <a:lnTo>
                    <a:pt x="5478" y="7866"/>
                  </a:lnTo>
                  <a:lnTo>
                    <a:pt x="4472" y="71"/>
                  </a:lnTo>
                  <a:lnTo>
                    <a:pt x="3218" y="0"/>
                  </a:lnTo>
                  <a:lnTo>
                    <a:pt x="2688" y="71"/>
                  </a:lnTo>
                  <a:lnTo>
                    <a:pt x="21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4" name="Google Shape;554;p37"/>
            <p:cNvSpPr/>
            <p:nvPr/>
          </p:nvSpPr>
          <p:spPr>
            <a:xfrm>
              <a:off x="5274546" y="1213462"/>
              <a:ext cx="172570" cy="153751"/>
            </a:xfrm>
            <a:custGeom>
              <a:avLst/>
              <a:gdLst/>
              <a:ahLst/>
              <a:cxnLst/>
              <a:rect l="l" t="t" r="r" b="b"/>
              <a:pathLst>
                <a:path w="2265" h="2018" extrusionOk="0">
                  <a:moveTo>
                    <a:pt x="1" y="0"/>
                  </a:moveTo>
                  <a:lnTo>
                    <a:pt x="141" y="1569"/>
                  </a:lnTo>
                  <a:cubicBezTo>
                    <a:pt x="141" y="1569"/>
                    <a:pt x="326" y="2017"/>
                    <a:pt x="954" y="2017"/>
                  </a:cubicBezTo>
                  <a:cubicBezTo>
                    <a:pt x="1097" y="2017"/>
                    <a:pt x="1262" y="1994"/>
                    <a:pt x="1454" y="1937"/>
                  </a:cubicBezTo>
                  <a:cubicBezTo>
                    <a:pt x="2182" y="1718"/>
                    <a:pt x="2265" y="1072"/>
                    <a:pt x="2087" y="609"/>
                  </a:cubicBezTo>
                  <a:cubicBezTo>
                    <a:pt x="2000" y="389"/>
                    <a:pt x="1801" y="112"/>
                    <a:pt x="1801" y="1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5" name="Google Shape;555;p37"/>
            <p:cNvSpPr/>
            <p:nvPr/>
          </p:nvSpPr>
          <p:spPr>
            <a:xfrm>
              <a:off x="5296337" y="1214986"/>
              <a:ext cx="109180" cy="78933"/>
            </a:xfrm>
            <a:custGeom>
              <a:avLst/>
              <a:gdLst/>
              <a:ahLst/>
              <a:cxnLst/>
              <a:rect l="l" t="t" r="r" b="b"/>
              <a:pathLst>
                <a:path w="1433" h="1036" extrusionOk="0">
                  <a:moveTo>
                    <a:pt x="58" y="1"/>
                  </a:moveTo>
                  <a:lnTo>
                    <a:pt x="33" y="295"/>
                  </a:lnTo>
                  <a:cubicBezTo>
                    <a:pt x="0" y="696"/>
                    <a:pt x="319" y="1036"/>
                    <a:pt x="716" y="1036"/>
                  </a:cubicBezTo>
                  <a:cubicBezTo>
                    <a:pt x="1118" y="1036"/>
                    <a:pt x="1433" y="696"/>
                    <a:pt x="1404" y="295"/>
                  </a:cubicBezTo>
                  <a:lnTo>
                    <a:pt x="1387" y="84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6" name="Google Shape;556;p37"/>
            <p:cNvSpPr/>
            <p:nvPr/>
          </p:nvSpPr>
          <p:spPr>
            <a:xfrm>
              <a:off x="5161937" y="1215596"/>
              <a:ext cx="400836" cy="541635"/>
            </a:xfrm>
            <a:custGeom>
              <a:avLst/>
              <a:gdLst/>
              <a:ahLst/>
              <a:cxnLst/>
              <a:rect l="l" t="t" r="r" b="b"/>
              <a:pathLst>
                <a:path w="5261" h="7109" extrusionOk="0">
                  <a:moveTo>
                    <a:pt x="1354" y="1"/>
                  </a:moveTo>
                  <a:cubicBezTo>
                    <a:pt x="1194" y="1"/>
                    <a:pt x="989" y="10"/>
                    <a:pt x="791" y="38"/>
                  </a:cubicBezTo>
                  <a:cubicBezTo>
                    <a:pt x="738" y="47"/>
                    <a:pt x="696" y="88"/>
                    <a:pt x="688" y="142"/>
                  </a:cubicBezTo>
                  <a:cubicBezTo>
                    <a:pt x="572" y="850"/>
                    <a:pt x="1" y="5714"/>
                    <a:pt x="5097" y="7105"/>
                  </a:cubicBezTo>
                  <a:cubicBezTo>
                    <a:pt x="5107" y="7107"/>
                    <a:pt x="5117" y="7109"/>
                    <a:pt x="5127" y="7109"/>
                  </a:cubicBezTo>
                  <a:cubicBezTo>
                    <a:pt x="5201" y="7109"/>
                    <a:pt x="5261" y="7045"/>
                    <a:pt x="5250" y="6968"/>
                  </a:cubicBezTo>
                  <a:lnTo>
                    <a:pt x="4989" y="5093"/>
                  </a:lnTo>
                  <a:cubicBezTo>
                    <a:pt x="4981" y="5052"/>
                    <a:pt x="4952" y="5014"/>
                    <a:pt x="4910" y="4998"/>
                  </a:cubicBezTo>
                  <a:cubicBezTo>
                    <a:pt x="4438" y="4824"/>
                    <a:pt x="1673" y="3665"/>
                    <a:pt x="1657" y="125"/>
                  </a:cubicBezTo>
                  <a:cubicBezTo>
                    <a:pt x="1657" y="59"/>
                    <a:pt x="1603" y="5"/>
                    <a:pt x="1536" y="5"/>
                  </a:cubicBezTo>
                  <a:cubicBezTo>
                    <a:pt x="1488" y="3"/>
                    <a:pt x="1425" y="1"/>
                    <a:pt x="13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7" name="Google Shape;557;p37"/>
            <p:cNvSpPr/>
            <p:nvPr/>
          </p:nvSpPr>
          <p:spPr>
            <a:xfrm>
              <a:off x="5468832" y="1562565"/>
              <a:ext cx="76" cy="7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A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8" name="Google Shape;558;p37"/>
            <p:cNvSpPr/>
            <p:nvPr/>
          </p:nvSpPr>
          <p:spPr>
            <a:xfrm>
              <a:off x="5308299" y="1129501"/>
              <a:ext cx="86476" cy="148037"/>
            </a:xfrm>
            <a:custGeom>
              <a:avLst/>
              <a:gdLst/>
              <a:ahLst/>
              <a:cxnLst/>
              <a:rect l="l" t="t" r="r" b="b"/>
              <a:pathLst>
                <a:path w="1135" h="1943" extrusionOk="0">
                  <a:moveTo>
                    <a:pt x="129" y="1"/>
                  </a:moveTo>
                  <a:lnTo>
                    <a:pt x="25" y="1359"/>
                  </a:lnTo>
                  <a:cubicBezTo>
                    <a:pt x="0" y="1673"/>
                    <a:pt x="249" y="1942"/>
                    <a:pt x="568" y="1942"/>
                  </a:cubicBezTo>
                  <a:cubicBezTo>
                    <a:pt x="882" y="1942"/>
                    <a:pt x="1135" y="1673"/>
                    <a:pt x="1110" y="1359"/>
                  </a:cubicBezTo>
                  <a:lnTo>
                    <a:pt x="1002" y="1"/>
                  </a:lnTo>
                  <a:lnTo>
                    <a:pt x="568" y="332"/>
                  </a:lnTo>
                  <a:lnTo>
                    <a:pt x="129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9" name="Google Shape;559;p37"/>
            <p:cNvSpPr/>
            <p:nvPr/>
          </p:nvSpPr>
          <p:spPr>
            <a:xfrm>
              <a:off x="5311423" y="1129501"/>
              <a:ext cx="74209" cy="85104"/>
            </a:xfrm>
            <a:custGeom>
              <a:avLst/>
              <a:gdLst/>
              <a:ahLst/>
              <a:cxnLst/>
              <a:rect l="l" t="t" r="r" b="b"/>
              <a:pathLst>
                <a:path w="974" h="1117" extrusionOk="0">
                  <a:moveTo>
                    <a:pt x="961" y="1"/>
                  </a:moveTo>
                  <a:lnTo>
                    <a:pt x="527" y="332"/>
                  </a:lnTo>
                  <a:lnTo>
                    <a:pt x="166" y="59"/>
                  </a:lnTo>
                  <a:cubicBezTo>
                    <a:pt x="142" y="63"/>
                    <a:pt x="121" y="63"/>
                    <a:pt x="109" y="67"/>
                  </a:cubicBezTo>
                  <a:cubicBezTo>
                    <a:pt x="100" y="67"/>
                    <a:pt x="92" y="71"/>
                    <a:pt x="84" y="75"/>
                  </a:cubicBezTo>
                  <a:lnTo>
                    <a:pt x="1" y="1114"/>
                  </a:lnTo>
                  <a:cubicBezTo>
                    <a:pt x="17" y="1116"/>
                    <a:pt x="33" y="1116"/>
                    <a:pt x="49" y="1116"/>
                  </a:cubicBezTo>
                  <a:cubicBezTo>
                    <a:pt x="137" y="1116"/>
                    <a:pt x="237" y="1097"/>
                    <a:pt x="349" y="1048"/>
                  </a:cubicBezTo>
                  <a:cubicBezTo>
                    <a:pt x="974" y="779"/>
                    <a:pt x="961" y="1"/>
                    <a:pt x="961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0" name="Google Shape;560;p37"/>
            <p:cNvSpPr/>
            <p:nvPr/>
          </p:nvSpPr>
          <p:spPr>
            <a:xfrm>
              <a:off x="5224418" y="980092"/>
              <a:ext cx="212113" cy="211732"/>
            </a:xfrm>
            <a:custGeom>
              <a:avLst/>
              <a:gdLst/>
              <a:ahLst/>
              <a:cxnLst/>
              <a:rect l="l" t="t" r="r" b="b"/>
              <a:pathLst>
                <a:path w="2784" h="2779" extrusionOk="0">
                  <a:moveTo>
                    <a:pt x="1115" y="0"/>
                  </a:moveTo>
                  <a:cubicBezTo>
                    <a:pt x="801" y="0"/>
                    <a:pt x="506" y="105"/>
                    <a:pt x="369" y="364"/>
                  </a:cubicBezTo>
                  <a:cubicBezTo>
                    <a:pt x="369" y="364"/>
                    <a:pt x="0" y="1022"/>
                    <a:pt x="207" y="1925"/>
                  </a:cubicBezTo>
                  <a:cubicBezTo>
                    <a:pt x="347" y="2545"/>
                    <a:pt x="816" y="2778"/>
                    <a:pt x="1215" y="2778"/>
                  </a:cubicBezTo>
                  <a:cubicBezTo>
                    <a:pt x="1396" y="2778"/>
                    <a:pt x="1562" y="2730"/>
                    <a:pt x="1677" y="2649"/>
                  </a:cubicBezTo>
                  <a:cubicBezTo>
                    <a:pt x="2046" y="2388"/>
                    <a:pt x="2273" y="1643"/>
                    <a:pt x="2273" y="1643"/>
                  </a:cubicBezTo>
                  <a:cubicBezTo>
                    <a:pt x="2273" y="1643"/>
                    <a:pt x="2770" y="1614"/>
                    <a:pt x="2778" y="1159"/>
                  </a:cubicBezTo>
                  <a:cubicBezTo>
                    <a:pt x="2783" y="892"/>
                    <a:pt x="2670" y="778"/>
                    <a:pt x="2538" y="778"/>
                  </a:cubicBezTo>
                  <a:cubicBezTo>
                    <a:pt x="2442" y="778"/>
                    <a:pt x="2336" y="837"/>
                    <a:pt x="2257" y="939"/>
                  </a:cubicBezTo>
                  <a:cubicBezTo>
                    <a:pt x="2257" y="939"/>
                    <a:pt x="2286" y="459"/>
                    <a:pt x="1909" y="219"/>
                  </a:cubicBezTo>
                  <a:cubicBezTo>
                    <a:pt x="1697" y="86"/>
                    <a:pt x="1398" y="0"/>
                    <a:pt x="1115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1" name="Google Shape;561;p37"/>
            <p:cNvSpPr/>
            <p:nvPr/>
          </p:nvSpPr>
          <p:spPr>
            <a:xfrm>
              <a:off x="5406051" y="1057349"/>
              <a:ext cx="22781" cy="28419"/>
            </a:xfrm>
            <a:custGeom>
              <a:avLst/>
              <a:gdLst/>
              <a:ahLst/>
              <a:cxnLst/>
              <a:rect l="l" t="t" r="r" b="b"/>
              <a:pathLst>
                <a:path w="299" h="373" extrusionOk="0">
                  <a:moveTo>
                    <a:pt x="141" y="1"/>
                  </a:moveTo>
                  <a:cubicBezTo>
                    <a:pt x="77" y="1"/>
                    <a:pt x="30" y="62"/>
                    <a:pt x="30" y="62"/>
                  </a:cubicBezTo>
                  <a:cubicBezTo>
                    <a:pt x="55" y="54"/>
                    <a:pt x="77" y="50"/>
                    <a:pt x="97" y="50"/>
                  </a:cubicBezTo>
                  <a:cubicBezTo>
                    <a:pt x="170" y="50"/>
                    <a:pt x="206" y="102"/>
                    <a:pt x="183" y="186"/>
                  </a:cubicBezTo>
                  <a:cubicBezTo>
                    <a:pt x="158" y="298"/>
                    <a:pt x="1" y="372"/>
                    <a:pt x="1" y="372"/>
                  </a:cubicBezTo>
                  <a:cubicBezTo>
                    <a:pt x="249" y="364"/>
                    <a:pt x="299" y="91"/>
                    <a:pt x="208" y="25"/>
                  </a:cubicBezTo>
                  <a:cubicBezTo>
                    <a:pt x="184" y="7"/>
                    <a:pt x="162" y="1"/>
                    <a:pt x="141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2" name="Google Shape;562;p37"/>
            <p:cNvSpPr/>
            <p:nvPr/>
          </p:nvSpPr>
          <p:spPr>
            <a:xfrm>
              <a:off x="5309599" y="1075177"/>
              <a:ext cx="19276" cy="27962"/>
            </a:xfrm>
            <a:custGeom>
              <a:avLst/>
              <a:gdLst/>
              <a:ahLst/>
              <a:cxnLst/>
              <a:rect l="l" t="t" r="r" b="b"/>
              <a:pathLst>
                <a:path w="253" h="367" extrusionOk="0">
                  <a:moveTo>
                    <a:pt x="142" y="1"/>
                  </a:moveTo>
                  <a:cubicBezTo>
                    <a:pt x="124" y="1"/>
                    <a:pt x="104" y="9"/>
                    <a:pt x="87" y="23"/>
                  </a:cubicBezTo>
                  <a:cubicBezTo>
                    <a:pt x="112" y="35"/>
                    <a:pt x="129" y="60"/>
                    <a:pt x="124" y="85"/>
                  </a:cubicBezTo>
                  <a:cubicBezTo>
                    <a:pt x="121" y="115"/>
                    <a:pt x="92" y="139"/>
                    <a:pt x="61" y="139"/>
                  </a:cubicBezTo>
                  <a:cubicBezTo>
                    <a:pt x="59" y="139"/>
                    <a:pt x="56" y="139"/>
                    <a:pt x="54" y="138"/>
                  </a:cubicBezTo>
                  <a:cubicBezTo>
                    <a:pt x="46" y="134"/>
                    <a:pt x="33" y="130"/>
                    <a:pt x="25" y="122"/>
                  </a:cubicBezTo>
                  <a:cubicBezTo>
                    <a:pt x="21" y="138"/>
                    <a:pt x="17" y="151"/>
                    <a:pt x="17" y="167"/>
                  </a:cubicBezTo>
                  <a:cubicBezTo>
                    <a:pt x="0" y="267"/>
                    <a:pt x="37" y="358"/>
                    <a:pt x="100" y="366"/>
                  </a:cubicBezTo>
                  <a:cubicBezTo>
                    <a:pt x="103" y="367"/>
                    <a:pt x="106" y="367"/>
                    <a:pt x="109" y="367"/>
                  </a:cubicBezTo>
                  <a:cubicBezTo>
                    <a:pt x="168" y="367"/>
                    <a:pt x="224" y="295"/>
                    <a:pt x="236" y="201"/>
                  </a:cubicBezTo>
                  <a:cubicBezTo>
                    <a:pt x="253" y="101"/>
                    <a:pt x="215" y="10"/>
                    <a:pt x="153" y="2"/>
                  </a:cubicBezTo>
                  <a:cubicBezTo>
                    <a:pt x="150" y="1"/>
                    <a:pt x="146" y="1"/>
                    <a:pt x="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3" name="Google Shape;563;p37"/>
            <p:cNvSpPr/>
            <p:nvPr/>
          </p:nvSpPr>
          <p:spPr>
            <a:xfrm>
              <a:off x="5305789" y="1058720"/>
              <a:ext cx="35428" cy="15695"/>
            </a:xfrm>
            <a:custGeom>
              <a:avLst/>
              <a:gdLst/>
              <a:ahLst/>
              <a:cxnLst/>
              <a:rect l="l" t="t" r="r" b="b"/>
              <a:pathLst>
                <a:path w="465" h="206" extrusionOk="0">
                  <a:moveTo>
                    <a:pt x="199" y="0"/>
                  </a:moveTo>
                  <a:cubicBezTo>
                    <a:pt x="180" y="0"/>
                    <a:pt x="160" y="3"/>
                    <a:pt x="141" y="7"/>
                  </a:cubicBezTo>
                  <a:cubicBezTo>
                    <a:pt x="125" y="11"/>
                    <a:pt x="108" y="23"/>
                    <a:pt x="92" y="27"/>
                  </a:cubicBezTo>
                  <a:cubicBezTo>
                    <a:pt x="79" y="36"/>
                    <a:pt x="67" y="48"/>
                    <a:pt x="54" y="56"/>
                  </a:cubicBezTo>
                  <a:cubicBezTo>
                    <a:pt x="34" y="73"/>
                    <a:pt x="21" y="94"/>
                    <a:pt x="13" y="106"/>
                  </a:cubicBezTo>
                  <a:cubicBezTo>
                    <a:pt x="5" y="118"/>
                    <a:pt x="1" y="127"/>
                    <a:pt x="1" y="127"/>
                  </a:cubicBezTo>
                  <a:cubicBezTo>
                    <a:pt x="1" y="127"/>
                    <a:pt x="9" y="127"/>
                    <a:pt x="25" y="123"/>
                  </a:cubicBezTo>
                  <a:cubicBezTo>
                    <a:pt x="34" y="118"/>
                    <a:pt x="42" y="118"/>
                    <a:pt x="50" y="114"/>
                  </a:cubicBezTo>
                  <a:cubicBezTo>
                    <a:pt x="58" y="110"/>
                    <a:pt x="71" y="110"/>
                    <a:pt x="83" y="106"/>
                  </a:cubicBezTo>
                  <a:cubicBezTo>
                    <a:pt x="104" y="98"/>
                    <a:pt x="133" y="94"/>
                    <a:pt x="158" y="94"/>
                  </a:cubicBezTo>
                  <a:cubicBezTo>
                    <a:pt x="183" y="94"/>
                    <a:pt x="212" y="94"/>
                    <a:pt x="236" y="102"/>
                  </a:cubicBezTo>
                  <a:cubicBezTo>
                    <a:pt x="290" y="110"/>
                    <a:pt x="344" y="139"/>
                    <a:pt x="386" y="164"/>
                  </a:cubicBezTo>
                  <a:cubicBezTo>
                    <a:pt x="431" y="185"/>
                    <a:pt x="464" y="205"/>
                    <a:pt x="464" y="205"/>
                  </a:cubicBezTo>
                  <a:cubicBezTo>
                    <a:pt x="464" y="205"/>
                    <a:pt x="456" y="168"/>
                    <a:pt x="427" y="123"/>
                  </a:cubicBezTo>
                  <a:cubicBezTo>
                    <a:pt x="410" y="98"/>
                    <a:pt x="390" y="73"/>
                    <a:pt x="361" y="52"/>
                  </a:cubicBezTo>
                  <a:cubicBezTo>
                    <a:pt x="332" y="32"/>
                    <a:pt x="299" y="15"/>
                    <a:pt x="257" y="7"/>
                  </a:cubicBezTo>
                  <a:cubicBezTo>
                    <a:pt x="239" y="3"/>
                    <a:pt x="219" y="0"/>
                    <a:pt x="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4" name="Google Shape;564;p37"/>
            <p:cNvSpPr/>
            <p:nvPr/>
          </p:nvSpPr>
          <p:spPr>
            <a:xfrm>
              <a:off x="5248037" y="1069616"/>
              <a:ext cx="19352" cy="27886"/>
            </a:xfrm>
            <a:custGeom>
              <a:avLst/>
              <a:gdLst/>
              <a:ahLst/>
              <a:cxnLst/>
              <a:rect l="l" t="t" r="r" b="b"/>
              <a:pathLst>
                <a:path w="254" h="366" extrusionOk="0">
                  <a:moveTo>
                    <a:pt x="154" y="0"/>
                  </a:moveTo>
                  <a:cubicBezTo>
                    <a:pt x="133" y="0"/>
                    <a:pt x="109" y="4"/>
                    <a:pt x="88" y="21"/>
                  </a:cubicBezTo>
                  <a:cubicBezTo>
                    <a:pt x="113" y="33"/>
                    <a:pt x="129" y="58"/>
                    <a:pt x="125" y="87"/>
                  </a:cubicBezTo>
                  <a:cubicBezTo>
                    <a:pt x="121" y="118"/>
                    <a:pt x="93" y="137"/>
                    <a:pt x="63" y="137"/>
                  </a:cubicBezTo>
                  <a:cubicBezTo>
                    <a:pt x="60" y="137"/>
                    <a:pt x="58" y="137"/>
                    <a:pt x="55" y="137"/>
                  </a:cubicBezTo>
                  <a:cubicBezTo>
                    <a:pt x="46" y="137"/>
                    <a:pt x="34" y="129"/>
                    <a:pt x="26" y="125"/>
                  </a:cubicBezTo>
                  <a:cubicBezTo>
                    <a:pt x="22" y="137"/>
                    <a:pt x="17" y="149"/>
                    <a:pt x="17" y="166"/>
                  </a:cubicBezTo>
                  <a:cubicBezTo>
                    <a:pt x="1" y="269"/>
                    <a:pt x="38" y="356"/>
                    <a:pt x="100" y="365"/>
                  </a:cubicBezTo>
                  <a:cubicBezTo>
                    <a:pt x="103" y="365"/>
                    <a:pt x="107" y="365"/>
                    <a:pt x="110" y="365"/>
                  </a:cubicBezTo>
                  <a:cubicBezTo>
                    <a:pt x="169" y="365"/>
                    <a:pt x="225" y="293"/>
                    <a:pt x="237" y="199"/>
                  </a:cubicBezTo>
                  <a:cubicBezTo>
                    <a:pt x="253" y="100"/>
                    <a:pt x="216" y="9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5" name="Google Shape;565;p37"/>
            <p:cNvSpPr/>
            <p:nvPr/>
          </p:nvSpPr>
          <p:spPr>
            <a:xfrm>
              <a:off x="5244304" y="1053082"/>
              <a:ext cx="35352" cy="15619"/>
            </a:xfrm>
            <a:custGeom>
              <a:avLst/>
              <a:gdLst/>
              <a:ahLst/>
              <a:cxnLst/>
              <a:rect l="l" t="t" r="r" b="b"/>
              <a:pathLst>
                <a:path w="464" h="205" extrusionOk="0">
                  <a:moveTo>
                    <a:pt x="205" y="0"/>
                  </a:moveTo>
                  <a:cubicBezTo>
                    <a:pt x="183" y="0"/>
                    <a:pt x="162" y="3"/>
                    <a:pt x="141" y="10"/>
                  </a:cubicBezTo>
                  <a:cubicBezTo>
                    <a:pt x="124" y="10"/>
                    <a:pt x="108" y="23"/>
                    <a:pt x="91" y="31"/>
                  </a:cubicBezTo>
                  <a:cubicBezTo>
                    <a:pt x="79" y="35"/>
                    <a:pt x="66" y="48"/>
                    <a:pt x="54" y="56"/>
                  </a:cubicBezTo>
                  <a:cubicBezTo>
                    <a:pt x="33" y="72"/>
                    <a:pt x="21" y="93"/>
                    <a:pt x="13" y="106"/>
                  </a:cubicBezTo>
                  <a:cubicBezTo>
                    <a:pt x="4" y="122"/>
                    <a:pt x="0" y="130"/>
                    <a:pt x="0" y="130"/>
                  </a:cubicBezTo>
                  <a:cubicBezTo>
                    <a:pt x="0" y="130"/>
                    <a:pt x="9" y="126"/>
                    <a:pt x="25" y="122"/>
                  </a:cubicBezTo>
                  <a:cubicBezTo>
                    <a:pt x="33" y="118"/>
                    <a:pt x="42" y="118"/>
                    <a:pt x="50" y="114"/>
                  </a:cubicBezTo>
                  <a:cubicBezTo>
                    <a:pt x="58" y="110"/>
                    <a:pt x="71" y="110"/>
                    <a:pt x="83" y="106"/>
                  </a:cubicBezTo>
                  <a:cubicBezTo>
                    <a:pt x="104" y="97"/>
                    <a:pt x="133" y="97"/>
                    <a:pt x="158" y="93"/>
                  </a:cubicBezTo>
                  <a:cubicBezTo>
                    <a:pt x="182" y="93"/>
                    <a:pt x="211" y="93"/>
                    <a:pt x="236" y="101"/>
                  </a:cubicBezTo>
                  <a:cubicBezTo>
                    <a:pt x="290" y="114"/>
                    <a:pt x="344" y="143"/>
                    <a:pt x="385" y="164"/>
                  </a:cubicBezTo>
                  <a:cubicBezTo>
                    <a:pt x="431" y="188"/>
                    <a:pt x="464" y="205"/>
                    <a:pt x="464" y="205"/>
                  </a:cubicBezTo>
                  <a:cubicBezTo>
                    <a:pt x="464" y="205"/>
                    <a:pt x="456" y="168"/>
                    <a:pt x="427" y="122"/>
                  </a:cubicBezTo>
                  <a:cubicBezTo>
                    <a:pt x="410" y="101"/>
                    <a:pt x="389" y="77"/>
                    <a:pt x="360" y="56"/>
                  </a:cubicBezTo>
                  <a:cubicBezTo>
                    <a:pt x="331" y="31"/>
                    <a:pt x="294" y="14"/>
                    <a:pt x="257" y="6"/>
                  </a:cubicBezTo>
                  <a:cubicBezTo>
                    <a:pt x="240" y="2"/>
                    <a:pt x="223" y="0"/>
                    <a:pt x="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6" name="Google Shape;566;p37"/>
            <p:cNvSpPr/>
            <p:nvPr/>
          </p:nvSpPr>
          <p:spPr>
            <a:xfrm>
              <a:off x="5232947" y="1033959"/>
              <a:ext cx="166247" cy="200989"/>
            </a:xfrm>
            <a:custGeom>
              <a:avLst/>
              <a:gdLst/>
              <a:ahLst/>
              <a:cxnLst/>
              <a:rect l="l" t="t" r="r" b="b"/>
              <a:pathLst>
                <a:path w="2182" h="2638" extrusionOk="0">
                  <a:moveTo>
                    <a:pt x="2007" y="1"/>
                  </a:moveTo>
                  <a:cubicBezTo>
                    <a:pt x="1895" y="1"/>
                    <a:pt x="1933" y="789"/>
                    <a:pt x="1846" y="994"/>
                  </a:cubicBezTo>
                  <a:cubicBezTo>
                    <a:pt x="1739" y="1242"/>
                    <a:pt x="1659" y="1309"/>
                    <a:pt x="1524" y="1309"/>
                  </a:cubicBezTo>
                  <a:cubicBezTo>
                    <a:pt x="1503" y="1309"/>
                    <a:pt x="1481" y="1307"/>
                    <a:pt x="1457" y="1305"/>
                  </a:cubicBezTo>
                  <a:cubicBezTo>
                    <a:pt x="1283" y="1280"/>
                    <a:pt x="1076" y="1156"/>
                    <a:pt x="915" y="1135"/>
                  </a:cubicBezTo>
                  <a:cubicBezTo>
                    <a:pt x="870" y="1129"/>
                    <a:pt x="815" y="1127"/>
                    <a:pt x="757" y="1127"/>
                  </a:cubicBezTo>
                  <a:cubicBezTo>
                    <a:pt x="600" y="1127"/>
                    <a:pt x="424" y="1143"/>
                    <a:pt x="385" y="1156"/>
                  </a:cubicBezTo>
                  <a:cubicBezTo>
                    <a:pt x="348" y="1168"/>
                    <a:pt x="195" y="1263"/>
                    <a:pt x="91" y="1329"/>
                  </a:cubicBezTo>
                  <a:cubicBezTo>
                    <a:pt x="33" y="1367"/>
                    <a:pt x="0" y="1433"/>
                    <a:pt x="12" y="1503"/>
                  </a:cubicBezTo>
                  <a:cubicBezTo>
                    <a:pt x="62" y="1895"/>
                    <a:pt x="437" y="2638"/>
                    <a:pt x="1119" y="2638"/>
                  </a:cubicBezTo>
                  <a:cubicBezTo>
                    <a:pt x="1128" y="2638"/>
                    <a:pt x="1137" y="2638"/>
                    <a:pt x="1147" y="2638"/>
                  </a:cubicBezTo>
                  <a:cubicBezTo>
                    <a:pt x="1846" y="2617"/>
                    <a:pt x="2124" y="1781"/>
                    <a:pt x="2173" y="1619"/>
                  </a:cubicBezTo>
                  <a:cubicBezTo>
                    <a:pt x="2178" y="1598"/>
                    <a:pt x="2182" y="1582"/>
                    <a:pt x="2182" y="1561"/>
                  </a:cubicBezTo>
                  <a:lnTo>
                    <a:pt x="2161" y="1052"/>
                  </a:lnTo>
                  <a:cubicBezTo>
                    <a:pt x="2157" y="990"/>
                    <a:pt x="2173" y="290"/>
                    <a:pt x="2149" y="232"/>
                  </a:cubicBezTo>
                  <a:cubicBezTo>
                    <a:pt x="2084" y="67"/>
                    <a:pt x="2040" y="1"/>
                    <a:pt x="20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7" name="Google Shape;567;p37"/>
            <p:cNvSpPr/>
            <p:nvPr/>
          </p:nvSpPr>
          <p:spPr>
            <a:xfrm>
              <a:off x="5266699" y="1147482"/>
              <a:ext cx="50819" cy="18286"/>
            </a:xfrm>
            <a:custGeom>
              <a:avLst/>
              <a:gdLst/>
              <a:ahLst/>
              <a:cxnLst/>
              <a:rect l="l" t="t" r="r" b="b"/>
              <a:pathLst>
                <a:path w="667" h="240" extrusionOk="0">
                  <a:moveTo>
                    <a:pt x="667" y="1"/>
                  </a:moveTo>
                  <a:lnTo>
                    <a:pt x="0" y="17"/>
                  </a:lnTo>
                  <a:cubicBezTo>
                    <a:pt x="138" y="184"/>
                    <a:pt x="257" y="239"/>
                    <a:pt x="354" y="239"/>
                  </a:cubicBezTo>
                  <a:cubicBezTo>
                    <a:pt x="556" y="239"/>
                    <a:pt x="667" y="1"/>
                    <a:pt x="6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8" name="Google Shape;568;p37"/>
            <p:cNvSpPr/>
            <p:nvPr/>
          </p:nvSpPr>
          <p:spPr>
            <a:xfrm>
              <a:off x="5263499" y="1079368"/>
              <a:ext cx="33828" cy="36038"/>
            </a:xfrm>
            <a:custGeom>
              <a:avLst/>
              <a:gdLst/>
              <a:ahLst/>
              <a:cxnLst/>
              <a:rect l="l" t="t" r="r" b="b"/>
              <a:pathLst>
                <a:path w="444" h="473" extrusionOk="0">
                  <a:moveTo>
                    <a:pt x="365" y="1"/>
                  </a:moveTo>
                  <a:cubicBezTo>
                    <a:pt x="365" y="1"/>
                    <a:pt x="208" y="278"/>
                    <a:pt x="104" y="361"/>
                  </a:cubicBezTo>
                  <a:cubicBezTo>
                    <a:pt x="1" y="448"/>
                    <a:pt x="336" y="473"/>
                    <a:pt x="390" y="473"/>
                  </a:cubicBezTo>
                  <a:cubicBezTo>
                    <a:pt x="444" y="473"/>
                    <a:pt x="394" y="357"/>
                    <a:pt x="365" y="1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9" name="Google Shape;569;p37"/>
            <p:cNvSpPr/>
            <p:nvPr/>
          </p:nvSpPr>
          <p:spPr>
            <a:xfrm>
              <a:off x="5631879" y="1519060"/>
              <a:ext cx="151542" cy="409674"/>
            </a:xfrm>
            <a:custGeom>
              <a:avLst/>
              <a:gdLst/>
              <a:ahLst/>
              <a:cxnLst/>
              <a:rect l="l" t="t" r="r" b="b"/>
              <a:pathLst>
                <a:path w="1989" h="5377" extrusionOk="0">
                  <a:moveTo>
                    <a:pt x="937" y="0"/>
                  </a:moveTo>
                  <a:cubicBezTo>
                    <a:pt x="910" y="0"/>
                    <a:pt x="882" y="11"/>
                    <a:pt x="854" y="34"/>
                  </a:cubicBezTo>
                  <a:cubicBezTo>
                    <a:pt x="502" y="323"/>
                    <a:pt x="1" y="944"/>
                    <a:pt x="1" y="944"/>
                  </a:cubicBezTo>
                  <a:cubicBezTo>
                    <a:pt x="1" y="944"/>
                    <a:pt x="229" y="1325"/>
                    <a:pt x="415" y="1632"/>
                  </a:cubicBezTo>
                  <a:cubicBezTo>
                    <a:pt x="601" y="1938"/>
                    <a:pt x="862" y="2700"/>
                    <a:pt x="841" y="2861"/>
                  </a:cubicBezTo>
                  <a:cubicBezTo>
                    <a:pt x="825" y="3027"/>
                    <a:pt x="357" y="3879"/>
                    <a:pt x="390" y="4086"/>
                  </a:cubicBezTo>
                  <a:cubicBezTo>
                    <a:pt x="420" y="4276"/>
                    <a:pt x="510" y="4766"/>
                    <a:pt x="620" y="4766"/>
                  </a:cubicBezTo>
                  <a:cubicBezTo>
                    <a:pt x="630" y="4766"/>
                    <a:pt x="640" y="4762"/>
                    <a:pt x="651" y="4753"/>
                  </a:cubicBezTo>
                  <a:cubicBezTo>
                    <a:pt x="771" y="4645"/>
                    <a:pt x="742" y="4198"/>
                    <a:pt x="887" y="4058"/>
                  </a:cubicBezTo>
                  <a:cubicBezTo>
                    <a:pt x="911" y="4034"/>
                    <a:pt x="936" y="4024"/>
                    <a:pt x="962" y="4024"/>
                  </a:cubicBezTo>
                  <a:cubicBezTo>
                    <a:pt x="1093" y="4024"/>
                    <a:pt x="1234" y="4291"/>
                    <a:pt x="1230" y="4509"/>
                  </a:cubicBezTo>
                  <a:cubicBezTo>
                    <a:pt x="1226" y="4815"/>
                    <a:pt x="1127" y="5270"/>
                    <a:pt x="1255" y="5370"/>
                  </a:cubicBezTo>
                  <a:cubicBezTo>
                    <a:pt x="1261" y="5375"/>
                    <a:pt x="1268" y="5377"/>
                    <a:pt x="1275" y="5377"/>
                  </a:cubicBezTo>
                  <a:cubicBezTo>
                    <a:pt x="1422" y="5377"/>
                    <a:pt x="1847" y="4456"/>
                    <a:pt x="1918" y="3979"/>
                  </a:cubicBezTo>
                  <a:cubicBezTo>
                    <a:pt x="1988" y="3482"/>
                    <a:pt x="1384" y="2782"/>
                    <a:pt x="1437" y="2070"/>
                  </a:cubicBezTo>
                  <a:cubicBezTo>
                    <a:pt x="1487" y="1415"/>
                    <a:pt x="1249" y="0"/>
                    <a:pt x="937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0" name="Google Shape;570;p37"/>
            <p:cNvSpPr/>
            <p:nvPr/>
          </p:nvSpPr>
          <p:spPr>
            <a:xfrm>
              <a:off x="5735041" y="1846144"/>
              <a:ext cx="18362" cy="77942"/>
            </a:xfrm>
            <a:custGeom>
              <a:avLst/>
              <a:gdLst/>
              <a:ahLst/>
              <a:cxnLst/>
              <a:rect l="l" t="t" r="r" b="b"/>
              <a:pathLst>
                <a:path w="241" h="1023" extrusionOk="0">
                  <a:moveTo>
                    <a:pt x="83" y="0"/>
                  </a:moveTo>
                  <a:lnTo>
                    <a:pt x="1" y="1023"/>
                  </a:lnTo>
                  <a:cubicBezTo>
                    <a:pt x="75" y="928"/>
                    <a:pt x="158" y="770"/>
                    <a:pt x="241" y="592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1" name="Google Shape;571;p37"/>
            <p:cNvSpPr/>
            <p:nvPr/>
          </p:nvSpPr>
          <p:spPr>
            <a:xfrm>
              <a:off x="5389670" y="1226338"/>
              <a:ext cx="396569" cy="403959"/>
            </a:xfrm>
            <a:custGeom>
              <a:avLst/>
              <a:gdLst/>
              <a:ahLst/>
              <a:cxnLst/>
              <a:rect l="l" t="t" r="r" b="b"/>
              <a:pathLst>
                <a:path w="5205" h="5302" extrusionOk="0">
                  <a:moveTo>
                    <a:pt x="1284" y="1"/>
                  </a:moveTo>
                  <a:cubicBezTo>
                    <a:pt x="779" y="1"/>
                    <a:pt x="1073" y="568"/>
                    <a:pt x="911" y="1222"/>
                  </a:cubicBezTo>
                  <a:cubicBezTo>
                    <a:pt x="812" y="1619"/>
                    <a:pt x="344" y="1938"/>
                    <a:pt x="1" y="2497"/>
                  </a:cubicBezTo>
                  <a:cubicBezTo>
                    <a:pt x="1" y="2497"/>
                    <a:pt x="154" y="2948"/>
                    <a:pt x="1325" y="3689"/>
                  </a:cubicBezTo>
                  <a:cubicBezTo>
                    <a:pt x="2099" y="4182"/>
                    <a:pt x="2451" y="4563"/>
                    <a:pt x="2451" y="4563"/>
                  </a:cubicBezTo>
                  <a:cubicBezTo>
                    <a:pt x="2451" y="4563"/>
                    <a:pt x="2497" y="4745"/>
                    <a:pt x="2716" y="4877"/>
                  </a:cubicBezTo>
                  <a:cubicBezTo>
                    <a:pt x="2716" y="4877"/>
                    <a:pt x="2783" y="5171"/>
                    <a:pt x="2919" y="5279"/>
                  </a:cubicBezTo>
                  <a:cubicBezTo>
                    <a:pt x="2937" y="5294"/>
                    <a:pt x="2976" y="5302"/>
                    <a:pt x="3031" y="5302"/>
                  </a:cubicBezTo>
                  <a:cubicBezTo>
                    <a:pt x="3383" y="5302"/>
                    <a:pt x="4400" y="4988"/>
                    <a:pt x="4898" y="4339"/>
                  </a:cubicBezTo>
                  <a:cubicBezTo>
                    <a:pt x="4898" y="4339"/>
                    <a:pt x="5204" y="4016"/>
                    <a:pt x="4517" y="3217"/>
                  </a:cubicBezTo>
                  <a:cubicBezTo>
                    <a:pt x="3826" y="2423"/>
                    <a:pt x="2095" y="1"/>
                    <a:pt x="1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2" name="Google Shape;572;p37"/>
            <p:cNvSpPr/>
            <p:nvPr/>
          </p:nvSpPr>
          <p:spPr>
            <a:xfrm>
              <a:off x="5702889" y="1780239"/>
              <a:ext cx="37257" cy="49600"/>
            </a:xfrm>
            <a:custGeom>
              <a:avLst/>
              <a:gdLst/>
              <a:ahLst/>
              <a:cxnLst/>
              <a:rect l="l" t="t" r="r" b="b"/>
              <a:pathLst>
                <a:path w="489" h="651" extrusionOk="0">
                  <a:moveTo>
                    <a:pt x="228" y="0"/>
                  </a:moveTo>
                  <a:lnTo>
                    <a:pt x="228" y="0"/>
                  </a:lnTo>
                  <a:cubicBezTo>
                    <a:pt x="344" y="348"/>
                    <a:pt x="104" y="543"/>
                    <a:pt x="0" y="605"/>
                  </a:cubicBezTo>
                  <a:cubicBezTo>
                    <a:pt x="12" y="601"/>
                    <a:pt x="24" y="599"/>
                    <a:pt x="37" y="599"/>
                  </a:cubicBezTo>
                  <a:cubicBezTo>
                    <a:pt x="77" y="599"/>
                    <a:pt x="123" y="619"/>
                    <a:pt x="170" y="650"/>
                  </a:cubicBezTo>
                  <a:cubicBezTo>
                    <a:pt x="489" y="323"/>
                    <a:pt x="228" y="0"/>
                    <a:pt x="228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3" name="Google Shape;573;p37"/>
            <p:cNvSpPr/>
            <p:nvPr/>
          </p:nvSpPr>
          <p:spPr>
            <a:xfrm>
              <a:off x="5736869" y="1805154"/>
              <a:ext cx="38628" cy="120990"/>
            </a:xfrm>
            <a:custGeom>
              <a:avLst/>
              <a:gdLst/>
              <a:ahLst/>
              <a:cxnLst/>
              <a:rect l="l" t="t" r="r" b="b"/>
              <a:pathLst>
                <a:path w="507" h="1588" extrusionOk="0">
                  <a:moveTo>
                    <a:pt x="469" y="0"/>
                  </a:moveTo>
                  <a:lnTo>
                    <a:pt x="59" y="538"/>
                  </a:lnTo>
                  <a:cubicBezTo>
                    <a:pt x="59" y="538"/>
                    <a:pt x="1" y="1587"/>
                    <a:pt x="154" y="1587"/>
                  </a:cubicBezTo>
                  <a:cubicBezTo>
                    <a:pt x="169" y="1587"/>
                    <a:pt x="186" y="1578"/>
                    <a:pt x="204" y="1557"/>
                  </a:cubicBezTo>
                  <a:cubicBezTo>
                    <a:pt x="353" y="1391"/>
                    <a:pt x="507" y="178"/>
                    <a:pt x="507" y="178"/>
                  </a:cubicBezTo>
                  <a:lnTo>
                    <a:pt x="469" y="0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4" name="Google Shape;574;p37"/>
            <p:cNvSpPr/>
            <p:nvPr/>
          </p:nvSpPr>
          <p:spPr>
            <a:xfrm>
              <a:off x="5748603" y="1830830"/>
              <a:ext cx="14933" cy="81295"/>
            </a:xfrm>
            <a:custGeom>
              <a:avLst/>
              <a:gdLst/>
              <a:ahLst/>
              <a:cxnLst/>
              <a:rect l="l" t="t" r="r" b="b"/>
              <a:pathLst>
                <a:path w="196" h="1067" extrusionOk="0">
                  <a:moveTo>
                    <a:pt x="121" y="0"/>
                  </a:moveTo>
                  <a:cubicBezTo>
                    <a:pt x="111" y="0"/>
                    <a:pt x="100" y="22"/>
                    <a:pt x="88" y="73"/>
                  </a:cubicBezTo>
                  <a:cubicBezTo>
                    <a:pt x="1" y="433"/>
                    <a:pt x="121" y="1063"/>
                    <a:pt x="121" y="1067"/>
                  </a:cubicBezTo>
                  <a:cubicBezTo>
                    <a:pt x="146" y="988"/>
                    <a:pt x="170" y="889"/>
                    <a:pt x="195" y="781"/>
                  </a:cubicBezTo>
                  <a:lnTo>
                    <a:pt x="195" y="777"/>
                  </a:lnTo>
                  <a:cubicBezTo>
                    <a:pt x="195" y="777"/>
                    <a:pt x="180" y="0"/>
                    <a:pt x="121" y="0"/>
                  </a:cubicBezTo>
                  <a:close/>
                </a:path>
              </a:pathLst>
            </a:custGeom>
            <a:solidFill>
              <a:srgbClr val="F59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5" name="Google Shape;575;p37"/>
            <p:cNvSpPr/>
            <p:nvPr/>
          </p:nvSpPr>
          <p:spPr>
            <a:xfrm>
              <a:off x="5754622" y="1799744"/>
              <a:ext cx="25295" cy="112456"/>
            </a:xfrm>
            <a:custGeom>
              <a:avLst/>
              <a:gdLst/>
              <a:ahLst/>
              <a:cxnLst/>
              <a:rect l="l" t="t" r="r" b="b"/>
              <a:pathLst>
                <a:path w="332" h="1476" extrusionOk="0">
                  <a:moveTo>
                    <a:pt x="46" y="1"/>
                  </a:moveTo>
                  <a:lnTo>
                    <a:pt x="0" y="585"/>
                  </a:lnTo>
                  <a:cubicBezTo>
                    <a:pt x="0" y="585"/>
                    <a:pt x="32" y="1475"/>
                    <a:pt x="156" y="1475"/>
                  </a:cubicBezTo>
                  <a:cubicBezTo>
                    <a:pt x="166" y="1475"/>
                    <a:pt x="176" y="1470"/>
                    <a:pt x="187" y="1458"/>
                  </a:cubicBezTo>
                  <a:cubicBezTo>
                    <a:pt x="331" y="1293"/>
                    <a:pt x="220" y="266"/>
                    <a:pt x="220" y="266"/>
                  </a:cubicBezTo>
                  <a:lnTo>
                    <a:pt x="46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6" name="Google Shape;576;p37"/>
            <p:cNvSpPr/>
            <p:nvPr/>
          </p:nvSpPr>
          <p:spPr>
            <a:xfrm>
              <a:off x="5759955" y="1772011"/>
              <a:ext cx="29714" cy="124799"/>
            </a:xfrm>
            <a:custGeom>
              <a:avLst/>
              <a:gdLst/>
              <a:ahLst/>
              <a:cxnLst/>
              <a:rect l="l" t="t" r="r" b="b"/>
              <a:pathLst>
                <a:path w="390" h="1638" extrusionOk="0">
                  <a:moveTo>
                    <a:pt x="1" y="1"/>
                  </a:moveTo>
                  <a:lnTo>
                    <a:pt x="5" y="588"/>
                  </a:lnTo>
                  <a:cubicBezTo>
                    <a:pt x="5" y="588"/>
                    <a:pt x="105" y="1637"/>
                    <a:pt x="226" y="1637"/>
                  </a:cubicBezTo>
                  <a:cubicBezTo>
                    <a:pt x="235" y="1637"/>
                    <a:pt x="244" y="1631"/>
                    <a:pt x="253" y="1619"/>
                  </a:cubicBezTo>
                  <a:cubicBezTo>
                    <a:pt x="390" y="1445"/>
                    <a:pt x="158" y="174"/>
                    <a:pt x="158" y="17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7" name="Google Shape;577;p37"/>
            <p:cNvSpPr/>
            <p:nvPr/>
          </p:nvSpPr>
          <p:spPr>
            <a:xfrm>
              <a:off x="5216261" y="948778"/>
              <a:ext cx="193370" cy="102933"/>
            </a:xfrm>
            <a:custGeom>
              <a:avLst/>
              <a:gdLst/>
              <a:ahLst/>
              <a:cxnLst/>
              <a:rect l="l" t="t" r="r" b="b"/>
              <a:pathLst>
                <a:path w="2538" h="1351" extrusionOk="0">
                  <a:moveTo>
                    <a:pt x="2210" y="1"/>
                  </a:moveTo>
                  <a:lnTo>
                    <a:pt x="1109" y="21"/>
                  </a:lnTo>
                  <a:lnTo>
                    <a:pt x="579" y="241"/>
                  </a:lnTo>
                  <a:cubicBezTo>
                    <a:pt x="569" y="237"/>
                    <a:pt x="558" y="234"/>
                    <a:pt x="546" y="234"/>
                  </a:cubicBezTo>
                  <a:cubicBezTo>
                    <a:pt x="522" y="234"/>
                    <a:pt x="493" y="243"/>
                    <a:pt x="455" y="262"/>
                  </a:cubicBezTo>
                  <a:cubicBezTo>
                    <a:pt x="195" y="397"/>
                    <a:pt x="1" y="1242"/>
                    <a:pt x="233" y="1242"/>
                  </a:cubicBezTo>
                  <a:cubicBezTo>
                    <a:pt x="248" y="1242"/>
                    <a:pt x="266" y="1238"/>
                    <a:pt x="285" y="1230"/>
                  </a:cubicBezTo>
                  <a:cubicBezTo>
                    <a:pt x="596" y="1102"/>
                    <a:pt x="732" y="713"/>
                    <a:pt x="732" y="713"/>
                  </a:cubicBezTo>
                  <a:cubicBezTo>
                    <a:pt x="732" y="713"/>
                    <a:pt x="871" y="1248"/>
                    <a:pt x="1555" y="1248"/>
                  </a:cubicBezTo>
                  <a:cubicBezTo>
                    <a:pt x="1571" y="1248"/>
                    <a:pt x="1586" y="1247"/>
                    <a:pt x="1602" y="1247"/>
                  </a:cubicBezTo>
                  <a:cubicBezTo>
                    <a:pt x="1665" y="1245"/>
                    <a:pt x="1724" y="1244"/>
                    <a:pt x="1777" y="1244"/>
                  </a:cubicBezTo>
                  <a:cubicBezTo>
                    <a:pt x="2330" y="1244"/>
                    <a:pt x="2368" y="1350"/>
                    <a:pt x="2368" y="1350"/>
                  </a:cubicBezTo>
                  <a:lnTo>
                    <a:pt x="2537" y="576"/>
                  </a:lnTo>
                  <a:lnTo>
                    <a:pt x="221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8" name="Google Shape;578;p37"/>
            <p:cNvSpPr/>
            <p:nvPr/>
          </p:nvSpPr>
          <p:spPr>
            <a:xfrm>
              <a:off x="3262512" y="1666640"/>
              <a:ext cx="2618955" cy="773481"/>
            </a:xfrm>
            <a:custGeom>
              <a:avLst/>
              <a:gdLst/>
              <a:ahLst/>
              <a:cxnLst/>
              <a:rect l="l" t="t" r="r" b="b"/>
              <a:pathLst>
                <a:path w="34374" h="10152" extrusionOk="0">
                  <a:moveTo>
                    <a:pt x="1" y="1"/>
                  </a:moveTo>
                  <a:lnTo>
                    <a:pt x="1" y="10152"/>
                  </a:lnTo>
                  <a:lnTo>
                    <a:pt x="34374" y="10152"/>
                  </a:lnTo>
                  <a:lnTo>
                    <a:pt x="343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9" name="Google Shape;579;p37"/>
            <p:cNvSpPr/>
            <p:nvPr/>
          </p:nvSpPr>
          <p:spPr>
            <a:xfrm>
              <a:off x="3210169" y="1666640"/>
              <a:ext cx="2723640" cy="74209"/>
            </a:xfrm>
            <a:custGeom>
              <a:avLst/>
              <a:gdLst/>
              <a:ahLst/>
              <a:cxnLst/>
              <a:rect l="l" t="t" r="r" b="b"/>
              <a:pathLst>
                <a:path w="35748" h="974" extrusionOk="0">
                  <a:moveTo>
                    <a:pt x="1" y="1"/>
                  </a:moveTo>
                  <a:lnTo>
                    <a:pt x="1" y="974"/>
                  </a:lnTo>
                  <a:lnTo>
                    <a:pt x="35748" y="974"/>
                  </a:lnTo>
                  <a:lnTo>
                    <a:pt x="3574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0" name="Google Shape;580;p37"/>
            <p:cNvSpPr/>
            <p:nvPr/>
          </p:nvSpPr>
          <p:spPr>
            <a:xfrm>
              <a:off x="3262512" y="1740773"/>
              <a:ext cx="2618955" cy="23771"/>
            </a:xfrm>
            <a:custGeom>
              <a:avLst/>
              <a:gdLst/>
              <a:ahLst/>
              <a:cxnLst/>
              <a:rect l="l" t="t" r="r" b="b"/>
              <a:pathLst>
                <a:path w="34374" h="312" extrusionOk="0">
                  <a:moveTo>
                    <a:pt x="1" y="1"/>
                  </a:moveTo>
                  <a:lnTo>
                    <a:pt x="1" y="311"/>
                  </a:lnTo>
                  <a:lnTo>
                    <a:pt x="34374" y="311"/>
                  </a:lnTo>
                  <a:lnTo>
                    <a:pt x="343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1" name="Google Shape;581;p37"/>
            <p:cNvSpPr/>
            <p:nvPr/>
          </p:nvSpPr>
          <p:spPr>
            <a:xfrm>
              <a:off x="4219158" y="1517155"/>
              <a:ext cx="13943" cy="149561"/>
            </a:xfrm>
            <a:custGeom>
              <a:avLst/>
              <a:gdLst/>
              <a:ahLst/>
              <a:cxnLst/>
              <a:rect l="l" t="t" r="r" b="b"/>
              <a:pathLst>
                <a:path w="183" h="1963" extrusionOk="0">
                  <a:moveTo>
                    <a:pt x="1" y="1"/>
                  </a:moveTo>
                  <a:lnTo>
                    <a:pt x="1" y="1963"/>
                  </a:lnTo>
                  <a:lnTo>
                    <a:pt x="183" y="196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2" name="Google Shape;582;p37"/>
            <p:cNvSpPr/>
            <p:nvPr/>
          </p:nvSpPr>
          <p:spPr>
            <a:xfrm>
              <a:off x="4192339" y="1652774"/>
              <a:ext cx="67276" cy="13943"/>
            </a:xfrm>
            <a:custGeom>
              <a:avLst/>
              <a:gdLst/>
              <a:ahLst/>
              <a:cxnLst/>
              <a:rect l="l" t="t" r="r" b="b"/>
              <a:pathLst>
                <a:path w="883" h="183" extrusionOk="0">
                  <a:moveTo>
                    <a:pt x="1" y="1"/>
                  </a:moveTo>
                  <a:lnTo>
                    <a:pt x="1" y="183"/>
                  </a:lnTo>
                  <a:lnTo>
                    <a:pt x="883" y="183"/>
                  </a:lnTo>
                  <a:lnTo>
                    <a:pt x="8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3" name="Google Shape;583;p37"/>
            <p:cNvSpPr/>
            <p:nvPr/>
          </p:nvSpPr>
          <p:spPr>
            <a:xfrm>
              <a:off x="4169634" y="1405842"/>
              <a:ext cx="109256" cy="136913"/>
            </a:xfrm>
            <a:custGeom>
              <a:avLst/>
              <a:gdLst/>
              <a:ahLst/>
              <a:cxnLst/>
              <a:rect l="l" t="t" r="r" b="b"/>
              <a:pathLst>
                <a:path w="1434" h="1797" extrusionOk="0">
                  <a:moveTo>
                    <a:pt x="1" y="0"/>
                  </a:moveTo>
                  <a:lnTo>
                    <a:pt x="1" y="1081"/>
                  </a:lnTo>
                  <a:cubicBezTo>
                    <a:pt x="1" y="1478"/>
                    <a:pt x="324" y="1797"/>
                    <a:pt x="717" y="1797"/>
                  </a:cubicBezTo>
                  <a:cubicBezTo>
                    <a:pt x="1114" y="1797"/>
                    <a:pt x="1433" y="1478"/>
                    <a:pt x="1433" y="1081"/>
                  </a:cubicBezTo>
                  <a:lnTo>
                    <a:pt x="143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4" name="Google Shape;584;p37"/>
            <p:cNvSpPr/>
            <p:nvPr/>
          </p:nvSpPr>
          <p:spPr>
            <a:xfrm>
              <a:off x="4994775" y="1517155"/>
              <a:ext cx="13943" cy="149561"/>
            </a:xfrm>
            <a:custGeom>
              <a:avLst/>
              <a:gdLst/>
              <a:ahLst/>
              <a:cxnLst/>
              <a:rect l="l" t="t" r="r" b="b"/>
              <a:pathLst>
                <a:path w="183" h="1963" extrusionOk="0">
                  <a:moveTo>
                    <a:pt x="1" y="1"/>
                  </a:moveTo>
                  <a:lnTo>
                    <a:pt x="1" y="1963"/>
                  </a:lnTo>
                  <a:lnTo>
                    <a:pt x="183" y="196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5" name="Google Shape;585;p37"/>
            <p:cNvSpPr/>
            <p:nvPr/>
          </p:nvSpPr>
          <p:spPr>
            <a:xfrm>
              <a:off x="4967956" y="1652774"/>
              <a:ext cx="67276" cy="13943"/>
            </a:xfrm>
            <a:custGeom>
              <a:avLst/>
              <a:gdLst/>
              <a:ahLst/>
              <a:cxnLst/>
              <a:rect l="l" t="t" r="r" b="b"/>
              <a:pathLst>
                <a:path w="883" h="183" extrusionOk="0">
                  <a:moveTo>
                    <a:pt x="1" y="1"/>
                  </a:moveTo>
                  <a:lnTo>
                    <a:pt x="1" y="183"/>
                  </a:lnTo>
                  <a:lnTo>
                    <a:pt x="882" y="183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6" name="Google Shape;586;p37"/>
            <p:cNvSpPr/>
            <p:nvPr/>
          </p:nvSpPr>
          <p:spPr>
            <a:xfrm>
              <a:off x="4945252" y="1405842"/>
              <a:ext cx="109180" cy="136913"/>
            </a:xfrm>
            <a:custGeom>
              <a:avLst/>
              <a:gdLst/>
              <a:ahLst/>
              <a:cxnLst/>
              <a:rect l="l" t="t" r="r" b="b"/>
              <a:pathLst>
                <a:path w="1433" h="1797" extrusionOk="0">
                  <a:moveTo>
                    <a:pt x="1" y="0"/>
                  </a:moveTo>
                  <a:lnTo>
                    <a:pt x="1" y="1081"/>
                  </a:lnTo>
                  <a:cubicBezTo>
                    <a:pt x="1" y="1478"/>
                    <a:pt x="319" y="1797"/>
                    <a:pt x="717" y="1797"/>
                  </a:cubicBezTo>
                  <a:cubicBezTo>
                    <a:pt x="1110" y="1797"/>
                    <a:pt x="1433" y="1478"/>
                    <a:pt x="1433" y="1081"/>
                  </a:cubicBezTo>
                  <a:lnTo>
                    <a:pt x="143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7" name="Google Shape;587;p37"/>
            <p:cNvSpPr/>
            <p:nvPr/>
          </p:nvSpPr>
          <p:spPr>
            <a:xfrm>
              <a:off x="5575422" y="1517155"/>
              <a:ext cx="13638" cy="149561"/>
            </a:xfrm>
            <a:custGeom>
              <a:avLst/>
              <a:gdLst/>
              <a:ahLst/>
              <a:cxnLst/>
              <a:rect l="l" t="t" r="r" b="b"/>
              <a:pathLst>
                <a:path w="179" h="1963" extrusionOk="0">
                  <a:moveTo>
                    <a:pt x="1" y="1"/>
                  </a:moveTo>
                  <a:lnTo>
                    <a:pt x="1" y="1963"/>
                  </a:lnTo>
                  <a:lnTo>
                    <a:pt x="179" y="1963"/>
                  </a:lnTo>
                  <a:lnTo>
                    <a:pt x="179" y="1"/>
                  </a:lnTo>
                  <a:close/>
                </a:path>
              </a:pathLst>
            </a:custGeom>
            <a:solidFill>
              <a:srgbClr val="FF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8" name="Google Shape;588;p37"/>
            <p:cNvSpPr/>
            <p:nvPr/>
          </p:nvSpPr>
          <p:spPr>
            <a:xfrm>
              <a:off x="5548679" y="1652774"/>
              <a:ext cx="67200" cy="13943"/>
            </a:xfrm>
            <a:custGeom>
              <a:avLst/>
              <a:gdLst/>
              <a:ahLst/>
              <a:cxnLst/>
              <a:rect l="l" t="t" r="r" b="b"/>
              <a:pathLst>
                <a:path w="882" h="183" extrusionOk="0">
                  <a:moveTo>
                    <a:pt x="0" y="1"/>
                  </a:moveTo>
                  <a:lnTo>
                    <a:pt x="0" y="183"/>
                  </a:lnTo>
                  <a:lnTo>
                    <a:pt x="882" y="183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9" name="Google Shape;589;p37"/>
            <p:cNvSpPr/>
            <p:nvPr/>
          </p:nvSpPr>
          <p:spPr>
            <a:xfrm>
              <a:off x="5525898" y="1405842"/>
              <a:ext cx="109256" cy="136913"/>
            </a:xfrm>
            <a:custGeom>
              <a:avLst/>
              <a:gdLst/>
              <a:ahLst/>
              <a:cxnLst/>
              <a:rect l="l" t="t" r="r" b="b"/>
              <a:pathLst>
                <a:path w="1434" h="1797" extrusionOk="0">
                  <a:moveTo>
                    <a:pt x="1" y="0"/>
                  </a:moveTo>
                  <a:lnTo>
                    <a:pt x="1" y="1081"/>
                  </a:lnTo>
                  <a:cubicBezTo>
                    <a:pt x="1" y="1478"/>
                    <a:pt x="320" y="1797"/>
                    <a:pt x="717" y="1797"/>
                  </a:cubicBezTo>
                  <a:cubicBezTo>
                    <a:pt x="1110" y="1797"/>
                    <a:pt x="1433" y="1478"/>
                    <a:pt x="1433" y="1081"/>
                  </a:cubicBezTo>
                  <a:lnTo>
                    <a:pt x="1433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0" name="Google Shape;590;p37"/>
            <p:cNvSpPr/>
            <p:nvPr/>
          </p:nvSpPr>
          <p:spPr>
            <a:xfrm>
              <a:off x="3585178" y="1517155"/>
              <a:ext cx="13943" cy="149561"/>
            </a:xfrm>
            <a:custGeom>
              <a:avLst/>
              <a:gdLst/>
              <a:ahLst/>
              <a:cxnLst/>
              <a:rect l="l" t="t" r="r" b="b"/>
              <a:pathLst>
                <a:path w="183" h="1963" extrusionOk="0">
                  <a:moveTo>
                    <a:pt x="1" y="1"/>
                  </a:moveTo>
                  <a:lnTo>
                    <a:pt x="1" y="1963"/>
                  </a:lnTo>
                  <a:lnTo>
                    <a:pt x="183" y="1963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1" name="Google Shape;591;p37"/>
            <p:cNvSpPr/>
            <p:nvPr/>
          </p:nvSpPr>
          <p:spPr>
            <a:xfrm>
              <a:off x="3558359" y="1652774"/>
              <a:ext cx="67276" cy="13943"/>
            </a:xfrm>
            <a:custGeom>
              <a:avLst/>
              <a:gdLst/>
              <a:ahLst/>
              <a:cxnLst/>
              <a:rect l="l" t="t" r="r" b="b"/>
              <a:pathLst>
                <a:path w="883" h="183" extrusionOk="0">
                  <a:moveTo>
                    <a:pt x="1" y="1"/>
                  </a:moveTo>
                  <a:lnTo>
                    <a:pt x="1" y="183"/>
                  </a:lnTo>
                  <a:lnTo>
                    <a:pt x="883" y="183"/>
                  </a:lnTo>
                  <a:lnTo>
                    <a:pt x="8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2" name="Google Shape;592;p37"/>
            <p:cNvSpPr/>
            <p:nvPr/>
          </p:nvSpPr>
          <p:spPr>
            <a:xfrm>
              <a:off x="3535654" y="1405842"/>
              <a:ext cx="109256" cy="136913"/>
            </a:xfrm>
            <a:custGeom>
              <a:avLst/>
              <a:gdLst/>
              <a:ahLst/>
              <a:cxnLst/>
              <a:rect l="l" t="t" r="r" b="b"/>
              <a:pathLst>
                <a:path w="1434" h="1797" extrusionOk="0">
                  <a:moveTo>
                    <a:pt x="1" y="0"/>
                  </a:moveTo>
                  <a:lnTo>
                    <a:pt x="1" y="1081"/>
                  </a:lnTo>
                  <a:cubicBezTo>
                    <a:pt x="1" y="1478"/>
                    <a:pt x="320" y="1797"/>
                    <a:pt x="717" y="1797"/>
                  </a:cubicBezTo>
                  <a:cubicBezTo>
                    <a:pt x="1110" y="1797"/>
                    <a:pt x="1433" y="1478"/>
                    <a:pt x="1433" y="1081"/>
                  </a:cubicBezTo>
                  <a:lnTo>
                    <a:pt x="143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3" name="Google Shape;593;p37"/>
            <p:cNvSpPr/>
            <p:nvPr/>
          </p:nvSpPr>
          <p:spPr>
            <a:xfrm>
              <a:off x="3961787" y="1518451"/>
              <a:ext cx="83047" cy="148266"/>
            </a:xfrm>
            <a:custGeom>
              <a:avLst/>
              <a:gdLst/>
              <a:ahLst/>
              <a:cxnLst/>
              <a:rect l="l" t="t" r="r" b="b"/>
              <a:pathLst>
                <a:path w="1090" h="1946" extrusionOk="0">
                  <a:moveTo>
                    <a:pt x="1" y="0"/>
                  </a:moveTo>
                  <a:lnTo>
                    <a:pt x="1" y="1946"/>
                  </a:lnTo>
                  <a:lnTo>
                    <a:pt x="1089" y="1946"/>
                  </a:lnTo>
                  <a:lnTo>
                    <a:pt x="1089" y="0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4" name="Google Shape;594;p37"/>
            <p:cNvSpPr/>
            <p:nvPr/>
          </p:nvSpPr>
          <p:spPr>
            <a:xfrm>
              <a:off x="4001253" y="1493537"/>
              <a:ext cx="4114" cy="24990"/>
            </a:xfrm>
            <a:custGeom>
              <a:avLst/>
              <a:gdLst/>
              <a:ahLst/>
              <a:cxnLst/>
              <a:rect l="l" t="t" r="r" b="b"/>
              <a:pathLst>
                <a:path w="54" h="328" extrusionOk="0">
                  <a:moveTo>
                    <a:pt x="0" y="0"/>
                  </a:moveTo>
                  <a:lnTo>
                    <a:pt x="0" y="327"/>
                  </a:lnTo>
                  <a:lnTo>
                    <a:pt x="54" y="32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5" name="Google Shape;595;p37"/>
            <p:cNvSpPr/>
            <p:nvPr/>
          </p:nvSpPr>
          <p:spPr>
            <a:xfrm>
              <a:off x="3951425" y="1518451"/>
              <a:ext cx="104152" cy="13333"/>
            </a:xfrm>
            <a:custGeom>
              <a:avLst/>
              <a:gdLst/>
              <a:ahLst/>
              <a:cxnLst/>
              <a:rect l="l" t="t" r="r" b="b"/>
              <a:pathLst>
                <a:path w="1367" h="175" extrusionOk="0">
                  <a:moveTo>
                    <a:pt x="0" y="0"/>
                  </a:moveTo>
                  <a:lnTo>
                    <a:pt x="0" y="174"/>
                  </a:lnTo>
                  <a:lnTo>
                    <a:pt x="1366" y="174"/>
                  </a:lnTo>
                  <a:lnTo>
                    <a:pt x="1366" y="0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6" name="Google Shape;596;p37"/>
            <p:cNvSpPr/>
            <p:nvPr/>
          </p:nvSpPr>
          <p:spPr>
            <a:xfrm>
              <a:off x="4003463" y="1416204"/>
              <a:ext cx="28419" cy="89980"/>
            </a:xfrm>
            <a:custGeom>
              <a:avLst/>
              <a:gdLst/>
              <a:ahLst/>
              <a:cxnLst/>
              <a:rect l="l" t="t" r="r" b="b"/>
              <a:pathLst>
                <a:path w="373" h="1181" extrusionOk="0">
                  <a:moveTo>
                    <a:pt x="0" y="1"/>
                  </a:moveTo>
                  <a:lnTo>
                    <a:pt x="0" y="1181"/>
                  </a:lnTo>
                  <a:cubicBezTo>
                    <a:pt x="0" y="1181"/>
                    <a:pt x="373" y="1102"/>
                    <a:pt x="311" y="730"/>
                  </a:cubicBezTo>
                  <a:cubicBezTo>
                    <a:pt x="269" y="477"/>
                    <a:pt x="58" y="390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7" name="Google Shape;597;p37"/>
            <p:cNvSpPr/>
            <p:nvPr/>
          </p:nvSpPr>
          <p:spPr>
            <a:xfrm>
              <a:off x="3975044" y="1416204"/>
              <a:ext cx="28495" cy="89980"/>
            </a:xfrm>
            <a:custGeom>
              <a:avLst/>
              <a:gdLst/>
              <a:ahLst/>
              <a:cxnLst/>
              <a:rect l="l" t="t" r="r" b="b"/>
              <a:pathLst>
                <a:path w="374" h="1181" extrusionOk="0">
                  <a:moveTo>
                    <a:pt x="373" y="1"/>
                  </a:moveTo>
                  <a:cubicBezTo>
                    <a:pt x="315" y="390"/>
                    <a:pt x="100" y="477"/>
                    <a:pt x="58" y="730"/>
                  </a:cubicBezTo>
                  <a:cubicBezTo>
                    <a:pt x="1" y="1102"/>
                    <a:pt x="373" y="1181"/>
                    <a:pt x="373" y="1181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8" name="Google Shape;598;p37"/>
            <p:cNvSpPr/>
            <p:nvPr/>
          </p:nvSpPr>
          <p:spPr>
            <a:xfrm>
              <a:off x="4076301" y="1552203"/>
              <a:ext cx="64076" cy="114514"/>
            </a:xfrm>
            <a:custGeom>
              <a:avLst/>
              <a:gdLst/>
              <a:ahLst/>
              <a:cxnLst/>
              <a:rect l="l" t="t" r="r" b="b"/>
              <a:pathLst>
                <a:path w="841" h="1503" extrusionOk="0">
                  <a:moveTo>
                    <a:pt x="0" y="0"/>
                  </a:moveTo>
                  <a:lnTo>
                    <a:pt x="0" y="1503"/>
                  </a:lnTo>
                  <a:lnTo>
                    <a:pt x="841" y="1503"/>
                  </a:lnTo>
                  <a:lnTo>
                    <a:pt x="841" y="0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9" name="Google Shape;599;p37"/>
            <p:cNvSpPr/>
            <p:nvPr/>
          </p:nvSpPr>
          <p:spPr>
            <a:xfrm>
              <a:off x="4106548" y="1532622"/>
              <a:ext cx="3581" cy="19657"/>
            </a:xfrm>
            <a:custGeom>
              <a:avLst/>
              <a:gdLst/>
              <a:ahLst/>
              <a:cxnLst/>
              <a:rect l="l" t="t" r="r" b="b"/>
              <a:pathLst>
                <a:path w="47" h="258" extrusionOk="0">
                  <a:moveTo>
                    <a:pt x="1" y="1"/>
                  </a:moveTo>
                  <a:lnTo>
                    <a:pt x="1" y="257"/>
                  </a:lnTo>
                  <a:lnTo>
                    <a:pt x="46" y="257"/>
                  </a:lnTo>
                  <a:lnTo>
                    <a:pt x="46" y="1"/>
                  </a:ln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0" name="Google Shape;600;p37"/>
            <p:cNvSpPr/>
            <p:nvPr/>
          </p:nvSpPr>
          <p:spPr>
            <a:xfrm>
              <a:off x="4068072" y="1552203"/>
              <a:ext cx="80533" cy="10133"/>
            </a:xfrm>
            <a:custGeom>
              <a:avLst/>
              <a:gdLst/>
              <a:ahLst/>
              <a:cxnLst/>
              <a:rect l="l" t="t" r="r" b="b"/>
              <a:pathLst>
                <a:path w="1057" h="133" extrusionOk="0">
                  <a:moveTo>
                    <a:pt x="1" y="0"/>
                  </a:moveTo>
                  <a:lnTo>
                    <a:pt x="1" y="133"/>
                  </a:lnTo>
                  <a:lnTo>
                    <a:pt x="1056" y="133"/>
                  </a:lnTo>
                  <a:lnTo>
                    <a:pt x="1056" y="0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1" name="Google Shape;601;p37"/>
            <p:cNvSpPr/>
            <p:nvPr/>
          </p:nvSpPr>
          <p:spPr>
            <a:xfrm>
              <a:off x="4108148" y="1473042"/>
              <a:ext cx="22171" cy="69409"/>
            </a:xfrm>
            <a:custGeom>
              <a:avLst/>
              <a:gdLst/>
              <a:ahLst/>
              <a:cxnLst/>
              <a:rect l="l" t="t" r="r" b="b"/>
              <a:pathLst>
                <a:path w="291" h="911" extrusionOk="0">
                  <a:moveTo>
                    <a:pt x="1" y="0"/>
                  </a:moveTo>
                  <a:lnTo>
                    <a:pt x="1" y="911"/>
                  </a:lnTo>
                  <a:cubicBezTo>
                    <a:pt x="1" y="911"/>
                    <a:pt x="290" y="853"/>
                    <a:pt x="245" y="563"/>
                  </a:cubicBezTo>
                  <a:cubicBezTo>
                    <a:pt x="212" y="369"/>
                    <a:pt x="46" y="298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2" name="Google Shape;602;p37"/>
            <p:cNvSpPr/>
            <p:nvPr/>
          </p:nvSpPr>
          <p:spPr>
            <a:xfrm>
              <a:off x="4086358" y="1473042"/>
              <a:ext cx="21867" cy="69409"/>
            </a:xfrm>
            <a:custGeom>
              <a:avLst/>
              <a:gdLst/>
              <a:ahLst/>
              <a:cxnLst/>
              <a:rect l="l" t="t" r="r" b="b"/>
              <a:pathLst>
                <a:path w="287" h="911" extrusionOk="0">
                  <a:moveTo>
                    <a:pt x="287" y="0"/>
                  </a:moveTo>
                  <a:cubicBezTo>
                    <a:pt x="245" y="298"/>
                    <a:pt x="80" y="369"/>
                    <a:pt x="46" y="563"/>
                  </a:cubicBezTo>
                  <a:cubicBezTo>
                    <a:pt x="1" y="853"/>
                    <a:pt x="287" y="911"/>
                    <a:pt x="287" y="911"/>
                  </a:cubicBezTo>
                  <a:lnTo>
                    <a:pt x="2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3" name="Google Shape;603;p37"/>
            <p:cNvSpPr/>
            <p:nvPr/>
          </p:nvSpPr>
          <p:spPr>
            <a:xfrm>
              <a:off x="4856033" y="1541765"/>
              <a:ext cx="70095" cy="124952"/>
            </a:xfrm>
            <a:custGeom>
              <a:avLst/>
              <a:gdLst/>
              <a:ahLst/>
              <a:cxnLst/>
              <a:rect l="l" t="t" r="r" b="b"/>
              <a:pathLst>
                <a:path w="920" h="1640" extrusionOk="0">
                  <a:moveTo>
                    <a:pt x="0" y="1"/>
                  </a:moveTo>
                  <a:lnTo>
                    <a:pt x="0" y="1640"/>
                  </a:lnTo>
                  <a:lnTo>
                    <a:pt x="919" y="1640"/>
                  </a:lnTo>
                  <a:lnTo>
                    <a:pt x="919" y="1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4" name="Google Shape;604;p37"/>
            <p:cNvSpPr/>
            <p:nvPr/>
          </p:nvSpPr>
          <p:spPr>
            <a:xfrm>
              <a:off x="4889404" y="1520660"/>
              <a:ext cx="3581" cy="21181"/>
            </a:xfrm>
            <a:custGeom>
              <a:avLst/>
              <a:gdLst/>
              <a:ahLst/>
              <a:cxnLst/>
              <a:rect l="l" t="t" r="r" b="b"/>
              <a:pathLst>
                <a:path w="47" h="278" extrusionOk="0">
                  <a:moveTo>
                    <a:pt x="1" y="0"/>
                  </a:moveTo>
                  <a:lnTo>
                    <a:pt x="1" y="278"/>
                  </a:lnTo>
                  <a:lnTo>
                    <a:pt x="46" y="27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5" name="Google Shape;605;p37"/>
            <p:cNvSpPr/>
            <p:nvPr/>
          </p:nvSpPr>
          <p:spPr>
            <a:xfrm>
              <a:off x="4847195" y="1541765"/>
              <a:ext cx="88076" cy="11124"/>
            </a:xfrm>
            <a:custGeom>
              <a:avLst/>
              <a:gdLst/>
              <a:ahLst/>
              <a:cxnLst/>
              <a:rect l="l" t="t" r="r" b="b"/>
              <a:pathLst>
                <a:path w="1156" h="146" extrusionOk="0">
                  <a:moveTo>
                    <a:pt x="0" y="1"/>
                  </a:moveTo>
                  <a:lnTo>
                    <a:pt x="0" y="145"/>
                  </a:lnTo>
                  <a:lnTo>
                    <a:pt x="1155" y="145"/>
                  </a:lnTo>
                  <a:lnTo>
                    <a:pt x="1155" y="1"/>
                  </a:ln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6" name="Google Shape;606;p37"/>
            <p:cNvSpPr/>
            <p:nvPr/>
          </p:nvSpPr>
          <p:spPr>
            <a:xfrm>
              <a:off x="4891004" y="1455670"/>
              <a:ext cx="24076" cy="75428"/>
            </a:xfrm>
            <a:custGeom>
              <a:avLst/>
              <a:gdLst/>
              <a:ahLst/>
              <a:cxnLst/>
              <a:rect l="l" t="t" r="r" b="b"/>
              <a:pathLst>
                <a:path w="316" h="990" extrusionOk="0">
                  <a:moveTo>
                    <a:pt x="1" y="0"/>
                  </a:moveTo>
                  <a:lnTo>
                    <a:pt x="1" y="990"/>
                  </a:lnTo>
                  <a:cubicBezTo>
                    <a:pt x="1" y="990"/>
                    <a:pt x="315" y="924"/>
                    <a:pt x="265" y="613"/>
                  </a:cubicBezTo>
                  <a:cubicBezTo>
                    <a:pt x="232" y="398"/>
                    <a:pt x="50" y="323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7" name="Google Shape;607;p37"/>
            <p:cNvSpPr/>
            <p:nvPr/>
          </p:nvSpPr>
          <p:spPr>
            <a:xfrm>
              <a:off x="4867385" y="1455670"/>
              <a:ext cx="23695" cy="75428"/>
            </a:xfrm>
            <a:custGeom>
              <a:avLst/>
              <a:gdLst/>
              <a:ahLst/>
              <a:cxnLst/>
              <a:rect l="l" t="t" r="r" b="b"/>
              <a:pathLst>
                <a:path w="311" h="990" extrusionOk="0">
                  <a:moveTo>
                    <a:pt x="311" y="0"/>
                  </a:moveTo>
                  <a:cubicBezTo>
                    <a:pt x="265" y="323"/>
                    <a:pt x="83" y="398"/>
                    <a:pt x="50" y="613"/>
                  </a:cubicBezTo>
                  <a:cubicBezTo>
                    <a:pt x="0" y="924"/>
                    <a:pt x="311" y="990"/>
                    <a:pt x="311" y="990"/>
                  </a:cubicBezTo>
                  <a:lnTo>
                    <a:pt x="31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8" name="Google Shape;608;p37"/>
            <p:cNvSpPr/>
            <p:nvPr/>
          </p:nvSpPr>
          <p:spPr>
            <a:xfrm>
              <a:off x="4347538" y="1631974"/>
              <a:ext cx="477635" cy="34743"/>
            </a:xfrm>
            <a:custGeom>
              <a:avLst/>
              <a:gdLst/>
              <a:ahLst/>
              <a:cxnLst/>
              <a:rect l="l" t="t" r="r" b="b"/>
              <a:pathLst>
                <a:path w="6269" h="456" extrusionOk="0">
                  <a:moveTo>
                    <a:pt x="1" y="1"/>
                  </a:moveTo>
                  <a:cubicBezTo>
                    <a:pt x="1" y="253"/>
                    <a:pt x="203" y="456"/>
                    <a:pt x="456" y="456"/>
                  </a:cubicBezTo>
                  <a:lnTo>
                    <a:pt x="5813" y="456"/>
                  </a:lnTo>
                  <a:cubicBezTo>
                    <a:pt x="6065" y="456"/>
                    <a:pt x="6268" y="253"/>
                    <a:pt x="62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9" name="Google Shape;609;p37"/>
            <p:cNvSpPr/>
            <p:nvPr/>
          </p:nvSpPr>
          <p:spPr>
            <a:xfrm>
              <a:off x="4471805" y="1600431"/>
              <a:ext cx="225903" cy="19657"/>
            </a:xfrm>
            <a:custGeom>
              <a:avLst/>
              <a:gdLst/>
              <a:ahLst/>
              <a:cxnLst/>
              <a:rect l="l" t="t" r="r" b="b"/>
              <a:pathLst>
                <a:path w="2965" h="258" extrusionOk="0">
                  <a:moveTo>
                    <a:pt x="1" y="1"/>
                  </a:moveTo>
                  <a:lnTo>
                    <a:pt x="1" y="257"/>
                  </a:lnTo>
                  <a:lnTo>
                    <a:pt x="2965" y="257"/>
                  </a:lnTo>
                  <a:lnTo>
                    <a:pt x="2965" y="1"/>
                  </a:ln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0" name="Google Shape;610;p37"/>
            <p:cNvSpPr/>
            <p:nvPr/>
          </p:nvSpPr>
          <p:spPr>
            <a:xfrm>
              <a:off x="4571157" y="1560050"/>
              <a:ext cx="30095" cy="17752"/>
            </a:xfrm>
            <a:custGeom>
              <a:avLst/>
              <a:gdLst/>
              <a:ahLst/>
              <a:cxnLst/>
              <a:rect l="l" t="t" r="r" b="b"/>
              <a:pathLst>
                <a:path w="395" h="233" extrusionOk="0">
                  <a:moveTo>
                    <a:pt x="1" y="1"/>
                  </a:moveTo>
                  <a:lnTo>
                    <a:pt x="1" y="233"/>
                  </a:lnTo>
                  <a:lnTo>
                    <a:pt x="394" y="233"/>
                  </a:lnTo>
                  <a:lnTo>
                    <a:pt x="394" y="1"/>
                  </a:ln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1" name="Google Shape;611;p37"/>
            <p:cNvSpPr/>
            <p:nvPr/>
          </p:nvSpPr>
          <p:spPr>
            <a:xfrm>
              <a:off x="4521633" y="1579936"/>
              <a:ext cx="125637" cy="15848"/>
            </a:xfrm>
            <a:custGeom>
              <a:avLst/>
              <a:gdLst/>
              <a:ahLst/>
              <a:cxnLst/>
              <a:rect l="l" t="t" r="r" b="b"/>
              <a:pathLst>
                <a:path w="1649" h="208" extrusionOk="0">
                  <a:moveTo>
                    <a:pt x="1" y="0"/>
                  </a:moveTo>
                  <a:lnTo>
                    <a:pt x="1" y="207"/>
                  </a:lnTo>
                  <a:lnTo>
                    <a:pt x="1648" y="207"/>
                  </a:lnTo>
                  <a:lnTo>
                    <a:pt x="1648" y="0"/>
                  </a:ln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2" name="Google Shape;612;p37"/>
            <p:cNvSpPr/>
            <p:nvPr/>
          </p:nvSpPr>
          <p:spPr>
            <a:xfrm>
              <a:off x="4532376" y="1532927"/>
              <a:ext cx="108266" cy="34819"/>
            </a:xfrm>
            <a:custGeom>
              <a:avLst/>
              <a:gdLst/>
              <a:ahLst/>
              <a:cxnLst/>
              <a:rect l="l" t="t" r="r" b="b"/>
              <a:pathLst>
                <a:path w="1421" h="457" extrusionOk="0">
                  <a:moveTo>
                    <a:pt x="708" y="1"/>
                  </a:moveTo>
                  <a:cubicBezTo>
                    <a:pt x="319" y="1"/>
                    <a:pt x="1" y="204"/>
                    <a:pt x="1" y="456"/>
                  </a:cubicBezTo>
                  <a:lnTo>
                    <a:pt x="1421" y="456"/>
                  </a:lnTo>
                  <a:cubicBezTo>
                    <a:pt x="1421" y="204"/>
                    <a:pt x="1102" y="1"/>
                    <a:pt x="708" y="1"/>
                  </a:cubicBez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3" name="Google Shape;613;p37"/>
            <p:cNvSpPr/>
            <p:nvPr/>
          </p:nvSpPr>
          <p:spPr>
            <a:xfrm>
              <a:off x="4574662" y="1532927"/>
              <a:ext cx="65981" cy="34819"/>
            </a:xfrm>
            <a:custGeom>
              <a:avLst/>
              <a:gdLst/>
              <a:ahLst/>
              <a:cxnLst/>
              <a:rect l="l" t="t" r="r" b="b"/>
              <a:pathLst>
                <a:path w="866" h="457" extrusionOk="0">
                  <a:moveTo>
                    <a:pt x="153" y="1"/>
                  </a:moveTo>
                  <a:cubicBezTo>
                    <a:pt x="100" y="1"/>
                    <a:pt x="50" y="5"/>
                    <a:pt x="0" y="13"/>
                  </a:cubicBezTo>
                  <a:cubicBezTo>
                    <a:pt x="315" y="59"/>
                    <a:pt x="551" y="241"/>
                    <a:pt x="551" y="456"/>
                  </a:cubicBezTo>
                  <a:lnTo>
                    <a:pt x="866" y="456"/>
                  </a:lnTo>
                  <a:cubicBezTo>
                    <a:pt x="866" y="204"/>
                    <a:pt x="547" y="1"/>
                    <a:pt x="153" y="1"/>
                  </a:cubicBez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4" name="Google Shape;614;p37"/>
            <p:cNvSpPr/>
            <p:nvPr/>
          </p:nvSpPr>
          <p:spPr>
            <a:xfrm>
              <a:off x="4578776" y="1554412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12" y="0"/>
                  </a:moveTo>
                  <a:cubicBezTo>
                    <a:pt x="319" y="0"/>
                    <a:pt x="0" y="203"/>
                    <a:pt x="0" y="456"/>
                  </a:cubicBezTo>
                  <a:lnTo>
                    <a:pt x="1420" y="456"/>
                  </a:lnTo>
                  <a:cubicBezTo>
                    <a:pt x="1420" y="203"/>
                    <a:pt x="1101" y="0"/>
                    <a:pt x="712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5" name="Google Shape;615;p37"/>
            <p:cNvSpPr/>
            <p:nvPr/>
          </p:nvSpPr>
          <p:spPr>
            <a:xfrm>
              <a:off x="4620986" y="1554412"/>
              <a:ext cx="66057" cy="34743"/>
            </a:xfrm>
            <a:custGeom>
              <a:avLst/>
              <a:gdLst/>
              <a:ahLst/>
              <a:cxnLst/>
              <a:rect l="l" t="t" r="r" b="b"/>
              <a:pathLst>
                <a:path w="867" h="456" extrusionOk="0">
                  <a:moveTo>
                    <a:pt x="158" y="0"/>
                  </a:moveTo>
                  <a:cubicBezTo>
                    <a:pt x="104" y="0"/>
                    <a:pt x="51" y="4"/>
                    <a:pt x="1" y="13"/>
                  </a:cubicBezTo>
                  <a:cubicBezTo>
                    <a:pt x="315" y="58"/>
                    <a:pt x="556" y="240"/>
                    <a:pt x="556" y="456"/>
                  </a:cubicBezTo>
                  <a:lnTo>
                    <a:pt x="866" y="456"/>
                  </a:lnTo>
                  <a:cubicBezTo>
                    <a:pt x="866" y="203"/>
                    <a:pt x="547" y="0"/>
                    <a:pt x="15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6" name="Google Shape;616;p37"/>
            <p:cNvSpPr/>
            <p:nvPr/>
          </p:nvSpPr>
          <p:spPr>
            <a:xfrm>
              <a:off x="4486053" y="1554412"/>
              <a:ext cx="107885" cy="34743"/>
            </a:xfrm>
            <a:custGeom>
              <a:avLst/>
              <a:gdLst/>
              <a:ahLst/>
              <a:cxnLst/>
              <a:rect l="l" t="t" r="r" b="b"/>
              <a:pathLst>
                <a:path w="1416" h="456" extrusionOk="0">
                  <a:moveTo>
                    <a:pt x="708" y="0"/>
                  </a:moveTo>
                  <a:cubicBezTo>
                    <a:pt x="315" y="0"/>
                    <a:pt x="0" y="203"/>
                    <a:pt x="0" y="456"/>
                  </a:cubicBezTo>
                  <a:lnTo>
                    <a:pt x="1416" y="456"/>
                  </a:lnTo>
                  <a:cubicBezTo>
                    <a:pt x="1416" y="203"/>
                    <a:pt x="1101" y="0"/>
                    <a:pt x="70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7" name="Google Shape;617;p37"/>
            <p:cNvSpPr/>
            <p:nvPr/>
          </p:nvSpPr>
          <p:spPr>
            <a:xfrm>
              <a:off x="4527957" y="1554412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8" y="0"/>
                  </a:moveTo>
                  <a:cubicBezTo>
                    <a:pt x="104" y="0"/>
                    <a:pt x="50" y="4"/>
                    <a:pt x="1" y="13"/>
                  </a:cubicBezTo>
                  <a:cubicBezTo>
                    <a:pt x="319" y="58"/>
                    <a:pt x="555" y="240"/>
                    <a:pt x="555" y="456"/>
                  </a:cubicBezTo>
                  <a:lnTo>
                    <a:pt x="866" y="456"/>
                  </a:lnTo>
                  <a:cubicBezTo>
                    <a:pt x="866" y="203"/>
                    <a:pt x="551" y="0"/>
                    <a:pt x="15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8" name="Google Shape;618;p37"/>
            <p:cNvSpPr/>
            <p:nvPr/>
          </p:nvSpPr>
          <p:spPr>
            <a:xfrm>
              <a:off x="4625405" y="1574603"/>
              <a:ext cx="107961" cy="34743"/>
            </a:xfrm>
            <a:custGeom>
              <a:avLst/>
              <a:gdLst/>
              <a:ahLst/>
              <a:cxnLst/>
              <a:rect l="l" t="t" r="r" b="b"/>
              <a:pathLst>
                <a:path w="1417" h="456" extrusionOk="0">
                  <a:moveTo>
                    <a:pt x="709" y="0"/>
                  </a:moveTo>
                  <a:cubicBezTo>
                    <a:pt x="315" y="0"/>
                    <a:pt x="1" y="203"/>
                    <a:pt x="1" y="455"/>
                  </a:cubicBezTo>
                  <a:lnTo>
                    <a:pt x="1417" y="455"/>
                  </a:lnTo>
                  <a:cubicBezTo>
                    <a:pt x="1417" y="203"/>
                    <a:pt x="1102" y="0"/>
                    <a:pt x="709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9" name="Google Shape;619;p37"/>
            <p:cNvSpPr/>
            <p:nvPr/>
          </p:nvSpPr>
          <p:spPr>
            <a:xfrm>
              <a:off x="4667386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8" y="0"/>
                  </a:moveTo>
                  <a:cubicBezTo>
                    <a:pt x="104" y="0"/>
                    <a:pt x="50" y="4"/>
                    <a:pt x="0" y="13"/>
                  </a:cubicBezTo>
                  <a:cubicBezTo>
                    <a:pt x="319" y="58"/>
                    <a:pt x="555" y="240"/>
                    <a:pt x="555" y="455"/>
                  </a:cubicBezTo>
                  <a:lnTo>
                    <a:pt x="866" y="455"/>
                  </a:lnTo>
                  <a:cubicBezTo>
                    <a:pt x="866" y="203"/>
                    <a:pt x="551" y="0"/>
                    <a:pt x="15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0" name="Google Shape;620;p37"/>
            <p:cNvSpPr/>
            <p:nvPr/>
          </p:nvSpPr>
          <p:spPr>
            <a:xfrm>
              <a:off x="4532376" y="1574603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08" y="0"/>
                  </a:moveTo>
                  <a:cubicBezTo>
                    <a:pt x="319" y="0"/>
                    <a:pt x="1" y="203"/>
                    <a:pt x="1" y="455"/>
                  </a:cubicBezTo>
                  <a:lnTo>
                    <a:pt x="1421" y="455"/>
                  </a:lnTo>
                  <a:cubicBezTo>
                    <a:pt x="1421" y="203"/>
                    <a:pt x="1102" y="0"/>
                    <a:pt x="70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1" name="Google Shape;621;p37"/>
            <p:cNvSpPr/>
            <p:nvPr/>
          </p:nvSpPr>
          <p:spPr>
            <a:xfrm>
              <a:off x="4574662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3" y="0"/>
                  </a:moveTo>
                  <a:cubicBezTo>
                    <a:pt x="100" y="0"/>
                    <a:pt x="50" y="4"/>
                    <a:pt x="0" y="13"/>
                  </a:cubicBezTo>
                  <a:cubicBezTo>
                    <a:pt x="315" y="58"/>
                    <a:pt x="551" y="240"/>
                    <a:pt x="551" y="455"/>
                  </a:cubicBezTo>
                  <a:lnTo>
                    <a:pt x="866" y="455"/>
                  </a:lnTo>
                  <a:cubicBezTo>
                    <a:pt x="866" y="203"/>
                    <a:pt x="547" y="0"/>
                    <a:pt x="153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2" name="Google Shape;622;p37"/>
            <p:cNvSpPr/>
            <p:nvPr/>
          </p:nvSpPr>
          <p:spPr>
            <a:xfrm>
              <a:off x="4439348" y="1574603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12" y="0"/>
                  </a:moveTo>
                  <a:cubicBezTo>
                    <a:pt x="319" y="0"/>
                    <a:pt x="0" y="203"/>
                    <a:pt x="0" y="455"/>
                  </a:cubicBezTo>
                  <a:lnTo>
                    <a:pt x="1420" y="455"/>
                  </a:lnTo>
                  <a:cubicBezTo>
                    <a:pt x="1420" y="203"/>
                    <a:pt x="1102" y="0"/>
                    <a:pt x="712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3" name="Google Shape;623;p37"/>
            <p:cNvSpPr/>
            <p:nvPr/>
          </p:nvSpPr>
          <p:spPr>
            <a:xfrm>
              <a:off x="4481633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7" y="0"/>
                  </a:moveTo>
                  <a:cubicBezTo>
                    <a:pt x="104" y="0"/>
                    <a:pt x="50" y="4"/>
                    <a:pt x="0" y="13"/>
                  </a:cubicBezTo>
                  <a:cubicBezTo>
                    <a:pt x="315" y="58"/>
                    <a:pt x="555" y="240"/>
                    <a:pt x="555" y="455"/>
                  </a:cubicBezTo>
                  <a:lnTo>
                    <a:pt x="865" y="455"/>
                  </a:lnTo>
                  <a:cubicBezTo>
                    <a:pt x="865" y="203"/>
                    <a:pt x="547" y="0"/>
                    <a:pt x="157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4" name="Google Shape;624;p37"/>
            <p:cNvSpPr/>
            <p:nvPr/>
          </p:nvSpPr>
          <p:spPr>
            <a:xfrm>
              <a:off x="4388834" y="1597612"/>
              <a:ext cx="107961" cy="34438"/>
            </a:xfrm>
            <a:custGeom>
              <a:avLst/>
              <a:gdLst/>
              <a:ahLst/>
              <a:cxnLst/>
              <a:rect l="l" t="t" r="r" b="b"/>
              <a:pathLst>
                <a:path w="1417" h="452" extrusionOk="0">
                  <a:moveTo>
                    <a:pt x="709" y="0"/>
                  </a:moveTo>
                  <a:cubicBezTo>
                    <a:pt x="316" y="0"/>
                    <a:pt x="1" y="203"/>
                    <a:pt x="1" y="452"/>
                  </a:cubicBezTo>
                  <a:lnTo>
                    <a:pt x="1417" y="452"/>
                  </a:lnTo>
                  <a:cubicBezTo>
                    <a:pt x="1417" y="203"/>
                    <a:pt x="1102" y="0"/>
                    <a:pt x="709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5" name="Google Shape;625;p37"/>
            <p:cNvSpPr/>
            <p:nvPr/>
          </p:nvSpPr>
          <p:spPr>
            <a:xfrm>
              <a:off x="4430815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8" y="0"/>
                  </a:moveTo>
                  <a:cubicBezTo>
                    <a:pt x="104" y="0"/>
                    <a:pt x="50" y="4"/>
                    <a:pt x="1" y="9"/>
                  </a:cubicBezTo>
                  <a:cubicBezTo>
                    <a:pt x="319" y="54"/>
                    <a:pt x="555" y="236"/>
                    <a:pt x="555" y="452"/>
                  </a:cubicBezTo>
                  <a:lnTo>
                    <a:pt x="866" y="452"/>
                  </a:lnTo>
                  <a:cubicBezTo>
                    <a:pt x="866" y="203"/>
                    <a:pt x="551" y="0"/>
                    <a:pt x="15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6" name="Google Shape;626;p37"/>
            <p:cNvSpPr/>
            <p:nvPr/>
          </p:nvSpPr>
          <p:spPr>
            <a:xfrm>
              <a:off x="4484453" y="1597612"/>
              <a:ext cx="108266" cy="34438"/>
            </a:xfrm>
            <a:custGeom>
              <a:avLst/>
              <a:gdLst/>
              <a:ahLst/>
              <a:cxnLst/>
              <a:rect l="l" t="t" r="r" b="b"/>
              <a:pathLst>
                <a:path w="1421" h="452" extrusionOk="0">
                  <a:moveTo>
                    <a:pt x="708" y="0"/>
                  </a:moveTo>
                  <a:cubicBezTo>
                    <a:pt x="319" y="0"/>
                    <a:pt x="0" y="203"/>
                    <a:pt x="0" y="452"/>
                  </a:cubicBezTo>
                  <a:lnTo>
                    <a:pt x="1420" y="452"/>
                  </a:lnTo>
                  <a:cubicBezTo>
                    <a:pt x="1420" y="203"/>
                    <a:pt x="1102" y="0"/>
                    <a:pt x="708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7" name="Google Shape;627;p37"/>
            <p:cNvSpPr/>
            <p:nvPr/>
          </p:nvSpPr>
          <p:spPr>
            <a:xfrm>
              <a:off x="4526738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3" y="0"/>
                  </a:moveTo>
                  <a:cubicBezTo>
                    <a:pt x="104" y="0"/>
                    <a:pt x="50" y="4"/>
                    <a:pt x="0" y="9"/>
                  </a:cubicBezTo>
                  <a:cubicBezTo>
                    <a:pt x="315" y="54"/>
                    <a:pt x="555" y="236"/>
                    <a:pt x="555" y="452"/>
                  </a:cubicBezTo>
                  <a:lnTo>
                    <a:pt x="865" y="452"/>
                  </a:lnTo>
                  <a:cubicBezTo>
                    <a:pt x="865" y="203"/>
                    <a:pt x="547" y="0"/>
                    <a:pt x="153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8" name="Google Shape;628;p37"/>
            <p:cNvSpPr/>
            <p:nvPr/>
          </p:nvSpPr>
          <p:spPr>
            <a:xfrm>
              <a:off x="4580300" y="1597612"/>
              <a:ext cx="107961" cy="34438"/>
            </a:xfrm>
            <a:custGeom>
              <a:avLst/>
              <a:gdLst/>
              <a:ahLst/>
              <a:cxnLst/>
              <a:rect l="l" t="t" r="r" b="b"/>
              <a:pathLst>
                <a:path w="1417" h="452" extrusionOk="0">
                  <a:moveTo>
                    <a:pt x="709" y="0"/>
                  </a:moveTo>
                  <a:cubicBezTo>
                    <a:pt x="315" y="0"/>
                    <a:pt x="1" y="203"/>
                    <a:pt x="1" y="452"/>
                  </a:cubicBezTo>
                  <a:lnTo>
                    <a:pt x="1417" y="452"/>
                  </a:lnTo>
                  <a:cubicBezTo>
                    <a:pt x="1417" y="203"/>
                    <a:pt x="1102" y="0"/>
                    <a:pt x="709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9" name="Google Shape;629;p37"/>
            <p:cNvSpPr/>
            <p:nvPr/>
          </p:nvSpPr>
          <p:spPr>
            <a:xfrm>
              <a:off x="4622281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8" y="0"/>
                  </a:moveTo>
                  <a:cubicBezTo>
                    <a:pt x="104" y="0"/>
                    <a:pt x="54" y="4"/>
                    <a:pt x="0" y="9"/>
                  </a:cubicBezTo>
                  <a:cubicBezTo>
                    <a:pt x="319" y="54"/>
                    <a:pt x="555" y="236"/>
                    <a:pt x="555" y="452"/>
                  </a:cubicBezTo>
                  <a:lnTo>
                    <a:pt x="866" y="452"/>
                  </a:lnTo>
                  <a:cubicBezTo>
                    <a:pt x="866" y="203"/>
                    <a:pt x="551" y="0"/>
                    <a:pt x="15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0" name="Google Shape;630;p37"/>
            <p:cNvSpPr/>
            <p:nvPr/>
          </p:nvSpPr>
          <p:spPr>
            <a:xfrm>
              <a:off x="4675919" y="1597612"/>
              <a:ext cx="108266" cy="34438"/>
            </a:xfrm>
            <a:custGeom>
              <a:avLst/>
              <a:gdLst/>
              <a:ahLst/>
              <a:cxnLst/>
              <a:rect l="l" t="t" r="r" b="b"/>
              <a:pathLst>
                <a:path w="1421" h="452" extrusionOk="0">
                  <a:moveTo>
                    <a:pt x="712" y="0"/>
                  </a:moveTo>
                  <a:cubicBezTo>
                    <a:pt x="319" y="0"/>
                    <a:pt x="0" y="203"/>
                    <a:pt x="0" y="452"/>
                  </a:cubicBezTo>
                  <a:lnTo>
                    <a:pt x="1420" y="452"/>
                  </a:lnTo>
                  <a:cubicBezTo>
                    <a:pt x="1420" y="203"/>
                    <a:pt x="1101" y="0"/>
                    <a:pt x="712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1" name="Google Shape;631;p37"/>
            <p:cNvSpPr/>
            <p:nvPr/>
          </p:nvSpPr>
          <p:spPr>
            <a:xfrm>
              <a:off x="4718128" y="1597612"/>
              <a:ext cx="66057" cy="34438"/>
            </a:xfrm>
            <a:custGeom>
              <a:avLst/>
              <a:gdLst/>
              <a:ahLst/>
              <a:cxnLst/>
              <a:rect l="l" t="t" r="r" b="b"/>
              <a:pathLst>
                <a:path w="867" h="452" extrusionOk="0">
                  <a:moveTo>
                    <a:pt x="158" y="0"/>
                  </a:moveTo>
                  <a:cubicBezTo>
                    <a:pt x="104" y="0"/>
                    <a:pt x="51" y="4"/>
                    <a:pt x="1" y="9"/>
                  </a:cubicBezTo>
                  <a:cubicBezTo>
                    <a:pt x="316" y="54"/>
                    <a:pt x="556" y="236"/>
                    <a:pt x="556" y="452"/>
                  </a:cubicBezTo>
                  <a:lnTo>
                    <a:pt x="866" y="452"/>
                  </a:lnTo>
                  <a:cubicBezTo>
                    <a:pt x="866" y="203"/>
                    <a:pt x="547" y="0"/>
                    <a:pt x="15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2" name="Google Shape;632;p37"/>
            <p:cNvSpPr/>
            <p:nvPr/>
          </p:nvSpPr>
          <p:spPr>
            <a:xfrm>
              <a:off x="5031347" y="1631974"/>
              <a:ext cx="477940" cy="34743"/>
            </a:xfrm>
            <a:custGeom>
              <a:avLst/>
              <a:gdLst/>
              <a:ahLst/>
              <a:cxnLst/>
              <a:rect l="l" t="t" r="r" b="b"/>
              <a:pathLst>
                <a:path w="6273" h="456" extrusionOk="0">
                  <a:moveTo>
                    <a:pt x="1" y="1"/>
                  </a:moveTo>
                  <a:cubicBezTo>
                    <a:pt x="1" y="253"/>
                    <a:pt x="208" y="456"/>
                    <a:pt x="456" y="456"/>
                  </a:cubicBezTo>
                  <a:lnTo>
                    <a:pt x="5817" y="456"/>
                  </a:lnTo>
                  <a:cubicBezTo>
                    <a:pt x="6066" y="456"/>
                    <a:pt x="6273" y="253"/>
                    <a:pt x="62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3" name="Google Shape;633;p37"/>
            <p:cNvSpPr/>
            <p:nvPr/>
          </p:nvSpPr>
          <p:spPr>
            <a:xfrm>
              <a:off x="5155613" y="1600431"/>
              <a:ext cx="225903" cy="19657"/>
            </a:xfrm>
            <a:custGeom>
              <a:avLst/>
              <a:gdLst/>
              <a:ahLst/>
              <a:cxnLst/>
              <a:rect l="l" t="t" r="r" b="b"/>
              <a:pathLst>
                <a:path w="2965" h="258" extrusionOk="0">
                  <a:moveTo>
                    <a:pt x="1" y="1"/>
                  </a:moveTo>
                  <a:lnTo>
                    <a:pt x="1" y="257"/>
                  </a:lnTo>
                  <a:lnTo>
                    <a:pt x="2965" y="257"/>
                  </a:lnTo>
                  <a:lnTo>
                    <a:pt x="2965" y="1"/>
                  </a:ln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4" name="Google Shape;634;p37"/>
            <p:cNvSpPr/>
            <p:nvPr/>
          </p:nvSpPr>
          <p:spPr>
            <a:xfrm>
              <a:off x="5254966" y="1560050"/>
              <a:ext cx="30400" cy="17752"/>
            </a:xfrm>
            <a:custGeom>
              <a:avLst/>
              <a:gdLst/>
              <a:ahLst/>
              <a:cxnLst/>
              <a:rect l="l" t="t" r="r" b="b"/>
              <a:pathLst>
                <a:path w="399" h="233" extrusionOk="0">
                  <a:moveTo>
                    <a:pt x="1" y="1"/>
                  </a:moveTo>
                  <a:lnTo>
                    <a:pt x="1" y="233"/>
                  </a:lnTo>
                  <a:lnTo>
                    <a:pt x="398" y="233"/>
                  </a:lnTo>
                  <a:lnTo>
                    <a:pt x="398" y="1"/>
                  </a:ln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5" name="Google Shape;635;p37"/>
            <p:cNvSpPr/>
            <p:nvPr/>
          </p:nvSpPr>
          <p:spPr>
            <a:xfrm>
              <a:off x="5205823" y="1579936"/>
              <a:ext cx="125256" cy="15848"/>
            </a:xfrm>
            <a:custGeom>
              <a:avLst/>
              <a:gdLst/>
              <a:ahLst/>
              <a:cxnLst/>
              <a:rect l="l" t="t" r="r" b="b"/>
              <a:pathLst>
                <a:path w="1644" h="208" extrusionOk="0">
                  <a:moveTo>
                    <a:pt x="0" y="0"/>
                  </a:moveTo>
                  <a:lnTo>
                    <a:pt x="0" y="207"/>
                  </a:lnTo>
                  <a:lnTo>
                    <a:pt x="1644" y="207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6" name="Google Shape;636;p37"/>
            <p:cNvSpPr/>
            <p:nvPr/>
          </p:nvSpPr>
          <p:spPr>
            <a:xfrm>
              <a:off x="5216185" y="1532927"/>
              <a:ext cx="108266" cy="34819"/>
            </a:xfrm>
            <a:custGeom>
              <a:avLst/>
              <a:gdLst/>
              <a:ahLst/>
              <a:cxnLst/>
              <a:rect l="l" t="t" r="r" b="b"/>
              <a:pathLst>
                <a:path w="1421" h="457" extrusionOk="0">
                  <a:moveTo>
                    <a:pt x="713" y="1"/>
                  </a:moveTo>
                  <a:cubicBezTo>
                    <a:pt x="319" y="1"/>
                    <a:pt x="1" y="204"/>
                    <a:pt x="1" y="456"/>
                  </a:cubicBezTo>
                  <a:lnTo>
                    <a:pt x="1421" y="456"/>
                  </a:lnTo>
                  <a:cubicBezTo>
                    <a:pt x="1421" y="204"/>
                    <a:pt x="1102" y="1"/>
                    <a:pt x="713" y="1"/>
                  </a:cubicBez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7" name="Google Shape;637;p37"/>
            <p:cNvSpPr/>
            <p:nvPr/>
          </p:nvSpPr>
          <p:spPr>
            <a:xfrm>
              <a:off x="5258470" y="1532927"/>
              <a:ext cx="65981" cy="34819"/>
            </a:xfrm>
            <a:custGeom>
              <a:avLst/>
              <a:gdLst/>
              <a:ahLst/>
              <a:cxnLst/>
              <a:rect l="l" t="t" r="r" b="b"/>
              <a:pathLst>
                <a:path w="866" h="457" extrusionOk="0">
                  <a:moveTo>
                    <a:pt x="158" y="1"/>
                  </a:moveTo>
                  <a:cubicBezTo>
                    <a:pt x="104" y="1"/>
                    <a:pt x="50" y="5"/>
                    <a:pt x="0" y="13"/>
                  </a:cubicBezTo>
                  <a:cubicBezTo>
                    <a:pt x="315" y="59"/>
                    <a:pt x="555" y="241"/>
                    <a:pt x="555" y="456"/>
                  </a:cubicBezTo>
                  <a:lnTo>
                    <a:pt x="866" y="456"/>
                  </a:lnTo>
                  <a:cubicBezTo>
                    <a:pt x="866" y="204"/>
                    <a:pt x="547" y="1"/>
                    <a:pt x="158" y="1"/>
                  </a:cubicBezTo>
                  <a:close/>
                </a:path>
              </a:pathLst>
            </a:custGeom>
            <a:solidFill>
              <a:srgbClr val="5B19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8" name="Google Shape;638;p37"/>
            <p:cNvSpPr/>
            <p:nvPr/>
          </p:nvSpPr>
          <p:spPr>
            <a:xfrm>
              <a:off x="5262889" y="1554412"/>
              <a:ext cx="107961" cy="34743"/>
            </a:xfrm>
            <a:custGeom>
              <a:avLst/>
              <a:gdLst/>
              <a:ahLst/>
              <a:cxnLst/>
              <a:rect l="l" t="t" r="r" b="b"/>
              <a:pathLst>
                <a:path w="1417" h="456" extrusionOk="0">
                  <a:moveTo>
                    <a:pt x="708" y="0"/>
                  </a:moveTo>
                  <a:cubicBezTo>
                    <a:pt x="315" y="0"/>
                    <a:pt x="0" y="203"/>
                    <a:pt x="0" y="456"/>
                  </a:cubicBezTo>
                  <a:lnTo>
                    <a:pt x="1416" y="456"/>
                  </a:lnTo>
                  <a:cubicBezTo>
                    <a:pt x="1416" y="203"/>
                    <a:pt x="1097" y="0"/>
                    <a:pt x="70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9" name="Google Shape;639;p37"/>
            <p:cNvSpPr/>
            <p:nvPr/>
          </p:nvSpPr>
          <p:spPr>
            <a:xfrm>
              <a:off x="5304794" y="1554412"/>
              <a:ext cx="66057" cy="34743"/>
            </a:xfrm>
            <a:custGeom>
              <a:avLst/>
              <a:gdLst/>
              <a:ahLst/>
              <a:cxnLst/>
              <a:rect l="l" t="t" r="r" b="b"/>
              <a:pathLst>
                <a:path w="867" h="456" extrusionOk="0">
                  <a:moveTo>
                    <a:pt x="158" y="0"/>
                  </a:moveTo>
                  <a:cubicBezTo>
                    <a:pt x="104" y="0"/>
                    <a:pt x="51" y="4"/>
                    <a:pt x="1" y="13"/>
                  </a:cubicBezTo>
                  <a:cubicBezTo>
                    <a:pt x="320" y="58"/>
                    <a:pt x="556" y="240"/>
                    <a:pt x="556" y="456"/>
                  </a:cubicBezTo>
                  <a:lnTo>
                    <a:pt x="866" y="456"/>
                  </a:lnTo>
                  <a:cubicBezTo>
                    <a:pt x="866" y="203"/>
                    <a:pt x="547" y="0"/>
                    <a:pt x="15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0" name="Google Shape;640;p37"/>
            <p:cNvSpPr/>
            <p:nvPr/>
          </p:nvSpPr>
          <p:spPr>
            <a:xfrm>
              <a:off x="5169861" y="1554412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08" y="0"/>
                  </a:moveTo>
                  <a:cubicBezTo>
                    <a:pt x="319" y="0"/>
                    <a:pt x="0" y="203"/>
                    <a:pt x="0" y="456"/>
                  </a:cubicBezTo>
                  <a:lnTo>
                    <a:pt x="1420" y="456"/>
                  </a:lnTo>
                  <a:cubicBezTo>
                    <a:pt x="1420" y="203"/>
                    <a:pt x="1101" y="0"/>
                    <a:pt x="708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1" name="Google Shape;641;p37"/>
            <p:cNvSpPr/>
            <p:nvPr/>
          </p:nvSpPr>
          <p:spPr>
            <a:xfrm>
              <a:off x="5212070" y="1554412"/>
              <a:ext cx="66057" cy="34743"/>
            </a:xfrm>
            <a:custGeom>
              <a:avLst/>
              <a:gdLst/>
              <a:ahLst/>
              <a:cxnLst/>
              <a:rect l="l" t="t" r="r" b="b"/>
              <a:pathLst>
                <a:path w="867" h="456" extrusionOk="0">
                  <a:moveTo>
                    <a:pt x="154" y="0"/>
                  </a:moveTo>
                  <a:cubicBezTo>
                    <a:pt x="100" y="0"/>
                    <a:pt x="51" y="4"/>
                    <a:pt x="1" y="13"/>
                  </a:cubicBezTo>
                  <a:cubicBezTo>
                    <a:pt x="315" y="58"/>
                    <a:pt x="551" y="240"/>
                    <a:pt x="551" y="456"/>
                  </a:cubicBezTo>
                  <a:lnTo>
                    <a:pt x="866" y="456"/>
                  </a:lnTo>
                  <a:cubicBezTo>
                    <a:pt x="866" y="203"/>
                    <a:pt x="547" y="0"/>
                    <a:pt x="154" y="0"/>
                  </a:cubicBezTo>
                  <a:close/>
                </a:path>
              </a:pathLst>
            </a:custGeom>
            <a:solidFill>
              <a:srgbClr val="681F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2" name="Google Shape;642;p37"/>
            <p:cNvSpPr/>
            <p:nvPr/>
          </p:nvSpPr>
          <p:spPr>
            <a:xfrm>
              <a:off x="5309213" y="1574603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09" y="0"/>
                  </a:moveTo>
                  <a:cubicBezTo>
                    <a:pt x="320" y="0"/>
                    <a:pt x="1" y="203"/>
                    <a:pt x="1" y="455"/>
                  </a:cubicBezTo>
                  <a:lnTo>
                    <a:pt x="1421" y="455"/>
                  </a:lnTo>
                  <a:cubicBezTo>
                    <a:pt x="1421" y="203"/>
                    <a:pt x="1102" y="0"/>
                    <a:pt x="709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3" name="Google Shape;643;p37"/>
            <p:cNvSpPr/>
            <p:nvPr/>
          </p:nvSpPr>
          <p:spPr>
            <a:xfrm>
              <a:off x="5351499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4" y="0"/>
                  </a:moveTo>
                  <a:cubicBezTo>
                    <a:pt x="100" y="0"/>
                    <a:pt x="50" y="4"/>
                    <a:pt x="1" y="13"/>
                  </a:cubicBezTo>
                  <a:cubicBezTo>
                    <a:pt x="315" y="58"/>
                    <a:pt x="551" y="240"/>
                    <a:pt x="551" y="455"/>
                  </a:cubicBezTo>
                  <a:lnTo>
                    <a:pt x="866" y="455"/>
                  </a:lnTo>
                  <a:cubicBezTo>
                    <a:pt x="866" y="203"/>
                    <a:pt x="547" y="0"/>
                    <a:pt x="154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4" name="Google Shape;644;p37"/>
            <p:cNvSpPr/>
            <p:nvPr/>
          </p:nvSpPr>
          <p:spPr>
            <a:xfrm>
              <a:off x="5216185" y="1574603"/>
              <a:ext cx="108266" cy="34743"/>
            </a:xfrm>
            <a:custGeom>
              <a:avLst/>
              <a:gdLst/>
              <a:ahLst/>
              <a:cxnLst/>
              <a:rect l="l" t="t" r="r" b="b"/>
              <a:pathLst>
                <a:path w="1421" h="456" extrusionOk="0">
                  <a:moveTo>
                    <a:pt x="713" y="0"/>
                  </a:moveTo>
                  <a:cubicBezTo>
                    <a:pt x="319" y="0"/>
                    <a:pt x="1" y="203"/>
                    <a:pt x="1" y="455"/>
                  </a:cubicBezTo>
                  <a:lnTo>
                    <a:pt x="1421" y="455"/>
                  </a:lnTo>
                  <a:cubicBezTo>
                    <a:pt x="1421" y="203"/>
                    <a:pt x="1102" y="0"/>
                    <a:pt x="713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5" name="Google Shape;645;p37"/>
            <p:cNvSpPr/>
            <p:nvPr/>
          </p:nvSpPr>
          <p:spPr>
            <a:xfrm>
              <a:off x="5258470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8" y="0"/>
                  </a:moveTo>
                  <a:cubicBezTo>
                    <a:pt x="104" y="0"/>
                    <a:pt x="50" y="4"/>
                    <a:pt x="0" y="13"/>
                  </a:cubicBezTo>
                  <a:cubicBezTo>
                    <a:pt x="315" y="58"/>
                    <a:pt x="555" y="240"/>
                    <a:pt x="555" y="455"/>
                  </a:cubicBezTo>
                  <a:lnTo>
                    <a:pt x="866" y="455"/>
                  </a:lnTo>
                  <a:cubicBezTo>
                    <a:pt x="866" y="203"/>
                    <a:pt x="547" y="0"/>
                    <a:pt x="15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6" name="Google Shape;646;p37"/>
            <p:cNvSpPr/>
            <p:nvPr/>
          </p:nvSpPr>
          <p:spPr>
            <a:xfrm>
              <a:off x="5123461" y="1574603"/>
              <a:ext cx="107961" cy="34743"/>
            </a:xfrm>
            <a:custGeom>
              <a:avLst/>
              <a:gdLst/>
              <a:ahLst/>
              <a:cxnLst/>
              <a:rect l="l" t="t" r="r" b="b"/>
              <a:pathLst>
                <a:path w="1417" h="456" extrusionOk="0">
                  <a:moveTo>
                    <a:pt x="708" y="0"/>
                  </a:moveTo>
                  <a:cubicBezTo>
                    <a:pt x="315" y="0"/>
                    <a:pt x="1" y="203"/>
                    <a:pt x="1" y="455"/>
                  </a:cubicBezTo>
                  <a:lnTo>
                    <a:pt x="1416" y="455"/>
                  </a:lnTo>
                  <a:cubicBezTo>
                    <a:pt x="1416" y="203"/>
                    <a:pt x="1098" y="0"/>
                    <a:pt x="708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7" name="Google Shape;647;p37"/>
            <p:cNvSpPr/>
            <p:nvPr/>
          </p:nvSpPr>
          <p:spPr>
            <a:xfrm>
              <a:off x="5165442" y="1574603"/>
              <a:ext cx="65981" cy="34743"/>
            </a:xfrm>
            <a:custGeom>
              <a:avLst/>
              <a:gdLst/>
              <a:ahLst/>
              <a:cxnLst/>
              <a:rect l="l" t="t" r="r" b="b"/>
              <a:pathLst>
                <a:path w="866" h="456" extrusionOk="0">
                  <a:moveTo>
                    <a:pt x="157" y="0"/>
                  </a:moveTo>
                  <a:cubicBezTo>
                    <a:pt x="104" y="0"/>
                    <a:pt x="50" y="4"/>
                    <a:pt x="0" y="13"/>
                  </a:cubicBezTo>
                  <a:cubicBezTo>
                    <a:pt x="319" y="58"/>
                    <a:pt x="555" y="240"/>
                    <a:pt x="555" y="455"/>
                  </a:cubicBezTo>
                  <a:lnTo>
                    <a:pt x="865" y="455"/>
                  </a:lnTo>
                  <a:cubicBezTo>
                    <a:pt x="865" y="203"/>
                    <a:pt x="547" y="0"/>
                    <a:pt x="157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8" name="Google Shape;648;p37"/>
            <p:cNvSpPr/>
            <p:nvPr/>
          </p:nvSpPr>
          <p:spPr>
            <a:xfrm>
              <a:off x="5072718" y="1597612"/>
              <a:ext cx="108190" cy="34438"/>
            </a:xfrm>
            <a:custGeom>
              <a:avLst/>
              <a:gdLst/>
              <a:ahLst/>
              <a:cxnLst/>
              <a:rect l="l" t="t" r="r" b="b"/>
              <a:pathLst>
                <a:path w="1420" h="452" extrusionOk="0">
                  <a:moveTo>
                    <a:pt x="708" y="0"/>
                  </a:moveTo>
                  <a:cubicBezTo>
                    <a:pt x="319" y="0"/>
                    <a:pt x="0" y="203"/>
                    <a:pt x="0" y="452"/>
                  </a:cubicBezTo>
                  <a:lnTo>
                    <a:pt x="1420" y="452"/>
                  </a:lnTo>
                  <a:cubicBezTo>
                    <a:pt x="1420" y="203"/>
                    <a:pt x="1101" y="0"/>
                    <a:pt x="708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9" name="Google Shape;649;p37"/>
            <p:cNvSpPr/>
            <p:nvPr/>
          </p:nvSpPr>
          <p:spPr>
            <a:xfrm>
              <a:off x="5114928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4" y="0"/>
                  </a:moveTo>
                  <a:cubicBezTo>
                    <a:pt x="100" y="0"/>
                    <a:pt x="50" y="4"/>
                    <a:pt x="1" y="9"/>
                  </a:cubicBezTo>
                  <a:cubicBezTo>
                    <a:pt x="315" y="54"/>
                    <a:pt x="551" y="236"/>
                    <a:pt x="551" y="452"/>
                  </a:cubicBezTo>
                  <a:lnTo>
                    <a:pt x="866" y="452"/>
                  </a:lnTo>
                  <a:cubicBezTo>
                    <a:pt x="866" y="203"/>
                    <a:pt x="547" y="0"/>
                    <a:pt x="154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0" name="Google Shape;650;p37"/>
            <p:cNvSpPr/>
            <p:nvPr/>
          </p:nvSpPr>
          <p:spPr>
            <a:xfrm>
              <a:off x="5168566" y="1597612"/>
              <a:ext cx="107961" cy="34438"/>
            </a:xfrm>
            <a:custGeom>
              <a:avLst/>
              <a:gdLst/>
              <a:ahLst/>
              <a:cxnLst/>
              <a:rect l="l" t="t" r="r" b="b"/>
              <a:pathLst>
                <a:path w="1417" h="452" extrusionOk="0">
                  <a:moveTo>
                    <a:pt x="708" y="0"/>
                  </a:moveTo>
                  <a:cubicBezTo>
                    <a:pt x="315" y="0"/>
                    <a:pt x="1" y="203"/>
                    <a:pt x="1" y="452"/>
                  </a:cubicBezTo>
                  <a:lnTo>
                    <a:pt x="1416" y="452"/>
                  </a:lnTo>
                  <a:cubicBezTo>
                    <a:pt x="1416" y="203"/>
                    <a:pt x="1098" y="0"/>
                    <a:pt x="708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1" name="Google Shape;651;p37"/>
            <p:cNvSpPr/>
            <p:nvPr/>
          </p:nvSpPr>
          <p:spPr>
            <a:xfrm>
              <a:off x="5210547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7" y="0"/>
                  </a:moveTo>
                  <a:cubicBezTo>
                    <a:pt x="104" y="0"/>
                    <a:pt x="50" y="4"/>
                    <a:pt x="0" y="9"/>
                  </a:cubicBezTo>
                  <a:cubicBezTo>
                    <a:pt x="319" y="54"/>
                    <a:pt x="555" y="236"/>
                    <a:pt x="555" y="452"/>
                  </a:cubicBezTo>
                  <a:lnTo>
                    <a:pt x="865" y="452"/>
                  </a:lnTo>
                  <a:cubicBezTo>
                    <a:pt x="865" y="203"/>
                    <a:pt x="547" y="0"/>
                    <a:pt x="157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2" name="Google Shape;652;p37"/>
            <p:cNvSpPr/>
            <p:nvPr/>
          </p:nvSpPr>
          <p:spPr>
            <a:xfrm>
              <a:off x="5264108" y="1597612"/>
              <a:ext cx="108266" cy="34438"/>
            </a:xfrm>
            <a:custGeom>
              <a:avLst/>
              <a:gdLst/>
              <a:ahLst/>
              <a:cxnLst/>
              <a:rect l="l" t="t" r="r" b="b"/>
              <a:pathLst>
                <a:path w="1421" h="452" extrusionOk="0">
                  <a:moveTo>
                    <a:pt x="709" y="0"/>
                  </a:moveTo>
                  <a:cubicBezTo>
                    <a:pt x="320" y="0"/>
                    <a:pt x="1" y="203"/>
                    <a:pt x="1" y="452"/>
                  </a:cubicBezTo>
                  <a:lnTo>
                    <a:pt x="1421" y="452"/>
                  </a:lnTo>
                  <a:cubicBezTo>
                    <a:pt x="1421" y="203"/>
                    <a:pt x="1102" y="0"/>
                    <a:pt x="709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3" name="Google Shape;653;p37"/>
            <p:cNvSpPr/>
            <p:nvPr/>
          </p:nvSpPr>
          <p:spPr>
            <a:xfrm>
              <a:off x="5306394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4" y="0"/>
                  </a:moveTo>
                  <a:cubicBezTo>
                    <a:pt x="100" y="0"/>
                    <a:pt x="50" y="4"/>
                    <a:pt x="1" y="9"/>
                  </a:cubicBezTo>
                  <a:cubicBezTo>
                    <a:pt x="315" y="54"/>
                    <a:pt x="551" y="236"/>
                    <a:pt x="551" y="452"/>
                  </a:cubicBezTo>
                  <a:lnTo>
                    <a:pt x="866" y="452"/>
                  </a:lnTo>
                  <a:cubicBezTo>
                    <a:pt x="866" y="203"/>
                    <a:pt x="547" y="0"/>
                    <a:pt x="154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4" name="Google Shape;654;p37"/>
            <p:cNvSpPr/>
            <p:nvPr/>
          </p:nvSpPr>
          <p:spPr>
            <a:xfrm>
              <a:off x="5360032" y="1597612"/>
              <a:ext cx="107961" cy="34438"/>
            </a:xfrm>
            <a:custGeom>
              <a:avLst/>
              <a:gdLst/>
              <a:ahLst/>
              <a:cxnLst/>
              <a:rect l="l" t="t" r="r" b="b"/>
              <a:pathLst>
                <a:path w="1417" h="452" extrusionOk="0">
                  <a:moveTo>
                    <a:pt x="708" y="0"/>
                  </a:moveTo>
                  <a:cubicBezTo>
                    <a:pt x="315" y="0"/>
                    <a:pt x="0" y="203"/>
                    <a:pt x="0" y="452"/>
                  </a:cubicBezTo>
                  <a:lnTo>
                    <a:pt x="1416" y="452"/>
                  </a:lnTo>
                  <a:cubicBezTo>
                    <a:pt x="1416" y="203"/>
                    <a:pt x="1097" y="0"/>
                    <a:pt x="708" y="0"/>
                  </a:cubicBezTo>
                  <a:close/>
                </a:path>
              </a:pathLst>
            </a:custGeom>
            <a:solidFill>
              <a:srgbClr val="AD3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5" name="Google Shape;655;p37"/>
            <p:cNvSpPr/>
            <p:nvPr/>
          </p:nvSpPr>
          <p:spPr>
            <a:xfrm>
              <a:off x="5402013" y="1597612"/>
              <a:ext cx="65981" cy="34438"/>
            </a:xfrm>
            <a:custGeom>
              <a:avLst/>
              <a:gdLst/>
              <a:ahLst/>
              <a:cxnLst/>
              <a:rect l="l" t="t" r="r" b="b"/>
              <a:pathLst>
                <a:path w="866" h="452" extrusionOk="0">
                  <a:moveTo>
                    <a:pt x="157" y="0"/>
                  </a:moveTo>
                  <a:cubicBezTo>
                    <a:pt x="104" y="0"/>
                    <a:pt x="50" y="4"/>
                    <a:pt x="0" y="9"/>
                  </a:cubicBezTo>
                  <a:cubicBezTo>
                    <a:pt x="319" y="54"/>
                    <a:pt x="555" y="236"/>
                    <a:pt x="555" y="452"/>
                  </a:cubicBezTo>
                  <a:lnTo>
                    <a:pt x="865" y="452"/>
                  </a:lnTo>
                  <a:cubicBezTo>
                    <a:pt x="865" y="203"/>
                    <a:pt x="546" y="0"/>
                    <a:pt x="157" y="0"/>
                  </a:cubicBezTo>
                  <a:close/>
                </a:path>
              </a:pathLst>
            </a:custGeom>
            <a:solidFill>
              <a:srgbClr val="7C2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6" name="Google Shape;656;p37"/>
            <p:cNvSpPr/>
            <p:nvPr/>
          </p:nvSpPr>
          <p:spPr>
            <a:xfrm>
              <a:off x="4871423" y="861312"/>
              <a:ext cx="81142" cy="47771"/>
            </a:xfrm>
            <a:custGeom>
              <a:avLst/>
              <a:gdLst/>
              <a:ahLst/>
              <a:cxnLst/>
              <a:rect l="l" t="t" r="r" b="b"/>
              <a:pathLst>
                <a:path w="1065" h="627" extrusionOk="0">
                  <a:moveTo>
                    <a:pt x="487" y="0"/>
                  </a:moveTo>
                  <a:cubicBezTo>
                    <a:pt x="450" y="0"/>
                    <a:pt x="413" y="2"/>
                    <a:pt x="378" y="6"/>
                  </a:cubicBezTo>
                  <a:cubicBezTo>
                    <a:pt x="258" y="19"/>
                    <a:pt x="154" y="48"/>
                    <a:pt x="84" y="72"/>
                  </a:cubicBezTo>
                  <a:cubicBezTo>
                    <a:pt x="30" y="93"/>
                    <a:pt x="1" y="147"/>
                    <a:pt x="9" y="205"/>
                  </a:cubicBezTo>
                  <a:cubicBezTo>
                    <a:pt x="29" y="353"/>
                    <a:pt x="122" y="626"/>
                    <a:pt x="482" y="626"/>
                  </a:cubicBezTo>
                  <a:cubicBezTo>
                    <a:pt x="504" y="626"/>
                    <a:pt x="527" y="625"/>
                    <a:pt x="551" y="623"/>
                  </a:cubicBezTo>
                  <a:cubicBezTo>
                    <a:pt x="1065" y="573"/>
                    <a:pt x="1007" y="114"/>
                    <a:pt x="945" y="81"/>
                  </a:cubicBezTo>
                  <a:cubicBezTo>
                    <a:pt x="879" y="46"/>
                    <a:pt x="676" y="0"/>
                    <a:pt x="487" y="0"/>
                  </a:cubicBezTo>
                  <a:close/>
                </a:path>
              </a:pathLst>
            </a:custGeom>
            <a:solidFill>
              <a:srgbClr val="F8A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7" name="Google Shape;657;p37"/>
            <p:cNvSpPr/>
            <p:nvPr/>
          </p:nvSpPr>
          <p:spPr>
            <a:xfrm>
              <a:off x="4885976" y="875636"/>
              <a:ext cx="39771" cy="10590"/>
            </a:xfrm>
            <a:custGeom>
              <a:avLst/>
              <a:gdLst/>
              <a:ahLst/>
              <a:cxnLst/>
              <a:rect l="l" t="t" r="r" b="b"/>
              <a:pathLst>
                <a:path w="522" h="139" extrusionOk="0">
                  <a:moveTo>
                    <a:pt x="522" y="0"/>
                  </a:moveTo>
                  <a:lnTo>
                    <a:pt x="522" y="0"/>
                  </a:lnTo>
                  <a:cubicBezTo>
                    <a:pt x="476" y="17"/>
                    <a:pt x="435" y="33"/>
                    <a:pt x="394" y="46"/>
                  </a:cubicBezTo>
                  <a:cubicBezTo>
                    <a:pt x="352" y="54"/>
                    <a:pt x="311" y="67"/>
                    <a:pt x="265" y="67"/>
                  </a:cubicBezTo>
                  <a:cubicBezTo>
                    <a:pt x="224" y="73"/>
                    <a:pt x="181" y="75"/>
                    <a:pt x="137" y="75"/>
                  </a:cubicBezTo>
                  <a:cubicBezTo>
                    <a:pt x="93" y="75"/>
                    <a:pt x="48" y="73"/>
                    <a:pt x="0" y="71"/>
                  </a:cubicBezTo>
                  <a:lnTo>
                    <a:pt x="0" y="71"/>
                  </a:lnTo>
                  <a:cubicBezTo>
                    <a:pt x="38" y="100"/>
                    <a:pt x="83" y="116"/>
                    <a:pt x="129" y="129"/>
                  </a:cubicBezTo>
                  <a:cubicBezTo>
                    <a:pt x="165" y="135"/>
                    <a:pt x="201" y="139"/>
                    <a:pt x="236" y="139"/>
                  </a:cubicBezTo>
                  <a:cubicBezTo>
                    <a:pt x="249" y="139"/>
                    <a:pt x="261" y="138"/>
                    <a:pt x="274" y="137"/>
                  </a:cubicBezTo>
                  <a:cubicBezTo>
                    <a:pt x="323" y="133"/>
                    <a:pt x="369" y="116"/>
                    <a:pt x="414" y="96"/>
                  </a:cubicBezTo>
                  <a:cubicBezTo>
                    <a:pt x="456" y="75"/>
                    <a:pt x="493" y="38"/>
                    <a:pt x="522" y="0"/>
                  </a:cubicBezTo>
                  <a:close/>
                </a:path>
              </a:pathLst>
            </a:custGeom>
            <a:solidFill>
              <a:srgbClr val="E27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8" name="Google Shape;658;p37"/>
            <p:cNvSpPr/>
            <p:nvPr/>
          </p:nvSpPr>
          <p:spPr>
            <a:xfrm>
              <a:off x="3825254" y="1323481"/>
              <a:ext cx="21486" cy="21562"/>
            </a:xfrm>
            <a:custGeom>
              <a:avLst/>
              <a:gdLst/>
              <a:ahLst/>
              <a:cxnLst/>
              <a:rect l="l" t="t" r="r" b="b"/>
              <a:pathLst>
                <a:path w="282" h="283" extrusionOk="0">
                  <a:moveTo>
                    <a:pt x="141" y="1"/>
                  </a:moveTo>
                  <a:cubicBezTo>
                    <a:pt x="66" y="1"/>
                    <a:pt x="0" y="67"/>
                    <a:pt x="0" y="142"/>
                  </a:cubicBezTo>
                  <a:cubicBezTo>
                    <a:pt x="0" y="220"/>
                    <a:pt x="66" y="282"/>
                    <a:pt x="141" y="282"/>
                  </a:cubicBezTo>
                  <a:cubicBezTo>
                    <a:pt x="220" y="282"/>
                    <a:pt x="282" y="220"/>
                    <a:pt x="282" y="142"/>
                  </a:cubicBezTo>
                  <a:cubicBezTo>
                    <a:pt x="282" y="67"/>
                    <a:pt x="220" y="1"/>
                    <a:pt x="141" y="1"/>
                  </a:cubicBez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9" name="Google Shape;659;p37"/>
            <p:cNvSpPr/>
            <p:nvPr/>
          </p:nvSpPr>
          <p:spPr>
            <a:xfrm>
              <a:off x="3825254" y="1387252"/>
              <a:ext cx="21486" cy="21486"/>
            </a:xfrm>
            <a:custGeom>
              <a:avLst/>
              <a:gdLst/>
              <a:ahLst/>
              <a:cxnLst/>
              <a:rect l="l" t="t" r="r" b="b"/>
              <a:pathLst>
                <a:path w="282" h="282" extrusionOk="0">
                  <a:moveTo>
                    <a:pt x="141" y="0"/>
                  </a:moveTo>
                  <a:cubicBezTo>
                    <a:pt x="66" y="0"/>
                    <a:pt x="0" y="62"/>
                    <a:pt x="0" y="141"/>
                  </a:cubicBezTo>
                  <a:cubicBezTo>
                    <a:pt x="0" y="219"/>
                    <a:pt x="66" y="282"/>
                    <a:pt x="141" y="282"/>
                  </a:cubicBezTo>
                  <a:cubicBezTo>
                    <a:pt x="220" y="282"/>
                    <a:pt x="282" y="219"/>
                    <a:pt x="282" y="141"/>
                  </a:cubicBezTo>
                  <a:cubicBezTo>
                    <a:pt x="282" y="62"/>
                    <a:pt x="220" y="0"/>
                    <a:pt x="141" y="0"/>
                  </a:cubicBez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0" name="Google Shape;660;p37"/>
            <p:cNvSpPr/>
            <p:nvPr/>
          </p:nvSpPr>
          <p:spPr>
            <a:xfrm>
              <a:off x="3825254" y="1450642"/>
              <a:ext cx="21486" cy="21486"/>
            </a:xfrm>
            <a:custGeom>
              <a:avLst/>
              <a:gdLst/>
              <a:ahLst/>
              <a:cxnLst/>
              <a:rect l="l" t="t" r="r" b="b"/>
              <a:pathLst>
                <a:path w="282" h="282" extrusionOk="0">
                  <a:moveTo>
                    <a:pt x="141" y="0"/>
                  </a:moveTo>
                  <a:cubicBezTo>
                    <a:pt x="66" y="0"/>
                    <a:pt x="0" y="62"/>
                    <a:pt x="0" y="141"/>
                  </a:cubicBezTo>
                  <a:cubicBezTo>
                    <a:pt x="0" y="220"/>
                    <a:pt x="66" y="282"/>
                    <a:pt x="141" y="282"/>
                  </a:cubicBezTo>
                  <a:cubicBezTo>
                    <a:pt x="220" y="282"/>
                    <a:pt x="282" y="220"/>
                    <a:pt x="282" y="141"/>
                  </a:cubicBezTo>
                  <a:cubicBezTo>
                    <a:pt x="282" y="62"/>
                    <a:pt x="220" y="0"/>
                    <a:pt x="141" y="0"/>
                  </a:cubicBez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1" name="Google Shape;661;p37"/>
            <p:cNvSpPr/>
            <p:nvPr/>
          </p:nvSpPr>
          <p:spPr>
            <a:xfrm>
              <a:off x="3825254" y="1514336"/>
              <a:ext cx="21486" cy="21486"/>
            </a:xfrm>
            <a:custGeom>
              <a:avLst/>
              <a:gdLst/>
              <a:ahLst/>
              <a:cxnLst/>
              <a:rect l="l" t="t" r="r" b="b"/>
              <a:pathLst>
                <a:path w="282" h="282" extrusionOk="0">
                  <a:moveTo>
                    <a:pt x="141" y="0"/>
                  </a:moveTo>
                  <a:cubicBezTo>
                    <a:pt x="66" y="0"/>
                    <a:pt x="0" y="63"/>
                    <a:pt x="0" y="141"/>
                  </a:cubicBezTo>
                  <a:cubicBezTo>
                    <a:pt x="0" y="216"/>
                    <a:pt x="66" y="282"/>
                    <a:pt x="141" y="282"/>
                  </a:cubicBezTo>
                  <a:cubicBezTo>
                    <a:pt x="220" y="282"/>
                    <a:pt x="282" y="216"/>
                    <a:pt x="282" y="141"/>
                  </a:cubicBezTo>
                  <a:cubicBezTo>
                    <a:pt x="282" y="63"/>
                    <a:pt x="220" y="0"/>
                    <a:pt x="141" y="0"/>
                  </a:cubicBezTo>
                  <a:close/>
                </a:path>
              </a:pathLst>
            </a:custGeom>
            <a:solidFill>
              <a:srgbClr val="326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40"/>
          <p:cNvSpPr txBox="1"/>
          <p:nvPr>
            <p:ph type="title"/>
          </p:nvPr>
        </p:nvSpPr>
        <p:spPr>
          <a:xfrm>
            <a:off x="2421255" y="2726690"/>
            <a:ext cx="3846195" cy="102425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Objetivo</a:t>
            </a:r>
            <a:endParaRPr lang="es-ES" altLang="en-GB"/>
          </a:p>
        </p:txBody>
      </p:sp>
      <p:sp>
        <p:nvSpPr>
          <p:cNvPr id="804" name="Google Shape;804;p40"/>
          <p:cNvSpPr txBox="1"/>
          <p:nvPr>
            <p:ph type="subTitle" idx="1"/>
          </p:nvPr>
        </p:nvSpPr>
        <p:spPr>
          <a:xfrm>
            <a:off x="2135550" y="3674200"/>
            <a:ext cx="48729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B</a:t>
            </a:r>
            <a:r>
              <a:rPr lang="en-GB"/>
              <a:t>rindar una perspectiva basada en la fe y en las creencias de muchas personas en todo el mundo.</a:t>
            </a:r>
            <a:endParaRPr lang="en-GB"/>
          </a:p>
        </p:txBody>
      </p:sp>
      <p:grpSp>
        <p:nvGrpSpPr>
          <p:cNvPr id="805" name="Google Shape;805;p40"/>
          <p:cNvGrpSpPr/>
          <p:nvPr/>
        </p:nvGrpSpPr>
        <p:grpSpPr>
          <a:xfrm>
            <a:off x="5169909" y="41841"/>
            <a:ext cx="3801717" cy="1616055"/>
            <a:chOff x="5169909" y="41841"/>
            <a:chExt cx="3801717" cy="1616055"/>
          </a:xfrm>
        </p:grpSpPr>
        <p:grpSp>
          <p:nvGrpSpPr>
            <p:cNvPr id="806" name="Google Shape;806;p40"/>
            <p:cNvGrpSpPr/>
            <p:nvPr/>
          </p:nvGrpSpPr>
          <p:grpSpPr>
            <a:xfrm rot="801535" flipH="1">
              <a:off x="8155499" y="372616"/>
              <a:ext cx="358655" cy="576063"/>
              <a:chOff x="1042578" y="1405969"/>
              <a:chExt cx="336176" cy="539958"/>
            </a:xfrm>
          </p:grpSpPr>
          <p:sp>
            <p:nvSpPr>
              <p:cNvPr id="807" name="Google Shape;807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08" name="Google Shape;808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09" name="Google Shape;809;p40"/>
            <p:cNvSpPr/>
            <p:nvPr/>
          </p:nvSpPr>
          <p:spPr>
            <a:xfrm rot="10800000" flipH="1">
              <a:off x="7459484" y="575070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10" name="Google Shape;810;p40"/>
            <p:cNvSpPr/>
            <p:nvPr/>
          </p:nvSpPr>
          <p:spPr>
            <a:xfrm rot="10800000" flipH="1">
              <a:off x="8819813" y="104426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11" name="Google Shape;811;p40"/>
            <p:cNvSpPr/>
            <p:nvPr/>
          </p:nvSpPr>
          <p:spPr>
            <a:xfrm rot="10800000" flipH="1">
              <a:off x="8072085" y="237263"/>
              <a:ext cx="63622" cy="62418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12" name="Google Shape;812;p40"/>
            <p:cNvGrpSpPr/>
            <p:nvPr/>
          </p:nvGrpSpPr>
          <p:grpSpPr>
            <a:xfrm rot="5041525" flipH="1">
              <a:off x="6798162" y="129598"/>
              <a:ext cx="260641" cy="418635"/>
              <a:chOff x="1042578" y="1405969"/>
              <a:chExt cx="336176" cy="539958"/>
            </a:xfrm>
          </p:grpSpPr>
          <p:sp>
            <p:nvSpPr>
              <p:cNvPr id="813" name="Google Shape;813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4" name="Google Shape;814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15" name="Google Shape;815;p40"/>
            <p:cNvSpPr/>
            <p:nvPr/>
          </p:nvSpPr>
          <p:spPr>
            <a:xfrm rot="10800000" flipH="1">
              <a:off x="8915309" y="407133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16" name="Google Shape;816;p40"/>
            <p:cNvGrpSpPr/>
            <p:nvPr/>
          </p:nvGrpSpPr>
          <p:grpSpPr>
            <a:xfrm rot="5033321" flipH="1">
              <a:off x="8773141" y="1454420"/>
              <a:ext cx="146836" cy="235844"/>
              <a:chOff x="1042578" y="1405969"/>
              <a:chExt cx="336176" cy="539958"/>
            </a:xfrm>
          </p:grpSpPr>
          <p:sp>
            <p:nvSpPr>
              <p:cNvPr id="817" name="Google Shape;817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8" name="Google Shape;818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19" name="Google Shape;819;p40"/>
            <p:cNvSpPr/>
            <p:nvPr/>
          </p:nvSpPr>
          <p:spPr>
            <a:xfrm rot="10800000" flipH="1">
              <a:off x="8338109" y="1497408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20" name="Google Shape;820;p40"/>
            <p:cNvGrpSpPr/>
            <p:nvPr/>
          </p:nvGrpSpPr>
          <p:grpSpPr>
            <a:xfrm rot="-2088430" flipH="1">
              <a:off x="5816562" y="62649"/>
              <a:ext cx="146822" cy="235823"/>
              <a:chOff x="1042578" y="1405969"/>
              <a:chExt cx="336176" cy="539958"/>
            </a:xfrm>
          </p:grpSpPr>
          <p:sp>
            <p:nvSpPr>
              <p:cNvPr id="821" name="Google Shape;821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22" name="Google Shape;822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23" name="Google Shape;823;p40"/>
            <p:cNvSpPr/>
            <p:nvPr/>
          </p:nvSpPr>
          <p:spPr>
            <a:xfrm rot="10800000" flipH="1">
              <a:off x="5169909" y="50445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24" name="Google Shape;824;p40"/>
          <p:cNvGrpSpPr/>
          <p:nvPr/>
        </p:nvGrpSpPr>
        <p:grpSpPr>
          <a:xfrm>
            <a:off x="66932" y="50215"/>
            <a:ext cx="2771618" cy="1812794"/>
            <a:chOff x="66932" y="50215"/>
            <a:chExt cx="2771618" cy="1812794"/>
          </a:xfrm>
        </p:grpSpPr>
        <p:grpSp>
          <p:nvGrpSpPr>
            <p:cNvPr id="825" name="Google Shape;825;p40"/>
            <p:cNvGrpSpPr/>
            <p:nvPr/>
          </p:nvGrpSpPr>
          <p:grpSpPr>
            <a:xfrm rot="-4414064">
              <a:off x="698606" y="638523"/>
              <a:ext cx="427198" cy="686155"/>
              <a:chOff x="1042578" y="1405969"/>
              <a:chExt cx="336176" cy="539958"/>
            </a:xfrm>
          </p:grpSpPr>
          <p:sp>
            <p:nvSpPr>
              <p:cNvPr id="826" name="Google Shape;826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27" name="Google Shape;827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28" name="Google Shape;828;p40"/>
            <p:cNvSpPr/>
            <p:nvPr/>
          </p:nvSpPr>
          <p:spPr>
            <a:xfrm rot="10800000">
              <a:off x="1800965" y="675089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9" name="Google Shape;829;p40"/>
            <p:cNvSpPr/>
            <p:nvPr/>
          </p:nvSpPr>
          <p:spPr>
            <a:xfrm rot="10800000">
              <a:off x="180677" y="1233943"/>
              <a:ext cx="63947" cy="49604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0" name="Google Shape;830;p40"/>
            <p:cNvSpPr/>
            <p:nvPr/>
          </p:nvSpPr>
          <p:spPr>
            <a:xfrm rot="10800000">
              <a:off x="772096" y="295625"/>
              <a:ext cx="75780" cy="74346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31" name="Google Shape;831;p40"/>
            <p:cNvGrpSpPr/>
            <p:nvPr/>
          </p:nvGrpSpPr>
          <p:grpSpPr>
            <a:xfrm rot="7936899">
              <a:off x="1792181" y="83473"/>
              <a:ext cx="310443" cy="498627"/>
              <a:chOff x="1042578" y="1405969"/>
              <a:chExt cx="336176" cy="539958"/>
            </a:xfrm>
          </p:grpSpPr>
          <p:sp>
            <p:nvSpPr>
              <p:cNvPr id="832" name="Google Shape;832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33" name="Google Shape;833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34" name="Google Shape;834;p40"/>
            <p:cNvSpPr/>
            <p:nvPr/>
          </p:nvSpPr>
          <p:spPr>
            <a:xfrm rot="10800000">
              <a:off x="66932" y="475059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35" name="Google Shape;835;p40"/>
            <p:cNvGrpSpPr/>
            <p:nvPr/>
          </p:nvGrpSpPr>
          <p:grpSpPr>
            <a:xfrm rot="-9731241">
              <a:off x="125213" y="1562109"/>
              <a:ext cx="174878" cy="280884"/>
              <a:chOff x="1042578" y="1405969"/>
              <a:chExt cx="336176" cy="539958"/>
            </a:xfrm>
          </p:grpSpPr>
          <p:sp>
            <p:nvSpPr>
              <p:cNvPr id="836" name="Google Shape;836;p40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37" name="Google Shape;837;p40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38" name="Google Shape;838;p40"/>
            <p:cNvSpPr/>
            <p:nvPr/>
          </p:nvSpPr>
          <p:spPr>
            <a:xfrm rot="10800000" flipH="1">
              <a:off x="2784863" y="9201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39" name="Google Shape;839;p40"/>
          <p:cNvGrpSpPr/>
          <p:nvPr/>
        </p:nvGrpSpPr>
        <p:grpSpPr>
          <a:xfrm>
            <a:off x="3096701" y="555649"/>
            <a:ext cx="2950538" cy="2107959"/>
            <a:chOff x="3096701" y="555649"/>
            <a:chExt cx="2950538" cy="2107959"/>
          </a:xfrm>
        </p:grpSpPr>
        <p:sp>
          <p:nvSpPr>
            <p:cNvPr id="840" name="Google Shape;840;p40"/>
            <p:cNvSpPr/>
            <p:nvPr/>
          </p:nvSpPr>
          <p:spPr>
            <a:xfrm rot="5400000">
              <a:off x="3517990" y="134360"/>
              <a:ext cx="2107959" cy="2950538"/>
            </a:xfrm>
            <a:custGeom>
              <a:avLst/>
              <a:gdLst/>
              <a:ahLst/>
              <a:cxnLst/>
              <a:rect l="l" t="t" r="r" b="b"/>
              <a:pathLst>
                <a:path w="16390" h="22488" extrusionOk="0">
                  <a:moveTo>
                    <a:pt x="10747" y="0"/>
                  </a:moveTo>
                  <a:cubicBezTo>
                    <a:pt x="10286" y="0"/>
                    <a:pt x="9779" y="40"/>
                    <a:pt x="9221" y="126"/>
                  </a:cubicBezTo>
                  <a:cubicBezTo>
                    <a:pt x="5698" y="611"/>
                    <a:pt x="5166" y="1730"/>
                    <a:pt x="5166" y="1730"/>
                  </a:cubicBezTo>
                  <a:cubicBezTo>
                    <a:pt x="5166" y="1730"/>
                    <a:pt x="3851" y="3271"/>
                    <a:pt x="3171" y="4784"/>
                  </a:cubicBezTo>
                  <a:cubicBezTo>
                    <a:pt x="2490" y="6298"/>
                    <a:pt x="0" y="13831"/>
                    <a:pt x="55" y="15118"/>
                  </a:cubicBezTo>
                  <a:cubicBezTo>
                    <a:pt x="109" y="16406"/>
                    <a:pt x="984" y="22335"/>
                    <a:pt x="5941" y="22481"/>
                  </a:cubicBezTo>
                  <a:cubicBezTo>
                    <a:pt x="6096" y="22485"/>
                    <a:pt x="6251" y="22488"/>
                    <a:pt x="6405" y="22488"/>
                  </a:cubicBezTo>
                  <a:cubicBezTo>
                    <a:pt x="11160" y="22488"/>
                    <a:pt x="15146" y="20311"/>
                    <a:pt x="15758" y="16309"/>
                  </a:cubicBezTo>
                  <a:cubicBezTo>
                    <a:pt x="16390" y="12179"/>
                    <a:pt x="14980" y="9651"/>
                    <a:pt x="15175" y="6857"/>
                  </a:cubicBezTo>
                  <a:cubicBezTo>
                    <a:pt x="15352" y="4308"/>
                    <a:pt x="15529" y="0"/>
                    <a:pt x="107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41" name="Google Shape;841;p40"/>
            <p:cNvGrpSpPr/>
            <p:nvPr/>
          </p:nvGrpSpPr>
          <p:grpSpPr>
            <a:xfrm>
              <a:off x="3966913" y="575082"/>
              <a:ext cx="1256167" cy="2069082"/>
              <a:chOff x="6990861" y="1756729"/>
              <a:chExt cx="961107" cy="1583077"/>
            </a:xfrm>
          </p:grpSpPr>
          <p:sp>
            <p:nvSpPr>
              <p:cNvPr id="842" name="Google Shape;842;p40"/>
              <p:cNvSpPr/>
              <p:nvPr/>
            </p:nvSpPr>
            <p:spPr>
              <a:xfrm>
                <a:off x="7340889" y="1756729"/>
                <a:ext cx="243339" cy="1583077"/>
              </a:xfrm>
              <a:custGeom>
                <a:avLst/>
                <a:gdLst/>
                <a:ahLst/>
                <a:cxnLst/>
                <a:rect l="l" t="t" r="r" b="b"/>
                <a:pathLst>
                  <a:path w="1649" h="10728" extrusionOk="0">
                    <a:moveTo>
                      <a:pt x="1649" y="10727"/>
                    </a:moveTo>
                    <a:lnTo>
                      <a:pt x="1" y="10727"/>
                    </a:lnTo>
                    <a:lnTo>
                      <a:pt x="1" y="1"/>
                    </a:lnTo>
                    <a:lnTo>
                      <a:pt x="164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43" name="Google Shape;843;p40"/>
              <p:cNvSpPr/>
              <p:nvPr/>
            </p:nvSpPr>
            <p:spPr>
              <a:xfrm>
                <a:off x="6990861" y="2072665"/>
                <a:ext cx="961107" cy="210280"/>
              </a:xfrm>
              <a:custGeom>
                <a:avLst/>
                <a:gdLst/>
                <a:ahLst/>
                <a:cxnLst/>
                <a:rect l="l" t="t" r="r" b="b"/>
                <a:pathLst>
                  <a:path w="6513" h="1425" extrusionOk="0">
                    <a:moveTo>
                      <a:pt x="1" y="0"/>
                    </a:moveTo>
                    <a:lnTo>
                      <a:pt x="6513" y="0"/>
                    </a:lnTo>
                    <a:lnTo>
                      <a:pt x="6513" y="1424"/>
                    </a:lnTo>
                    <a:lnTo>
                      <a:pt x="1" y="1424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41"/>
          <p:cNvSpPr txBox="1"/>
          <p:nvPr>
            <p:ph type="title"/>
          </p:nvPr>
        </p:nvSpPr>
        <p:spPr>
          <a:xfrm>
            <a:off x="2461800" y="2047450"/>
            <a:ext cx="4220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Introduction</a:t>
            </a:r>
            <a:endParaRPr lang="en-GB"/>
          </a:p>
        </p:txBody>
      </p:sp>
      <p:sp>
        <p:nvSpPr>
          <p:cNvPr id="849" name="Google Shape;849;p41"/>
          <p:cNvSpPr txBox="1"/>
          <p:nvPr>
            <p:ph type="subTitle" idx="1"/>
          </p:nvPr>
        </p:nvSpPr>
        <p:spPr>
          <a:xfrm>
            <a:off x="2461895" y="2722245"/>
            <a:ext cx="4437380" cy="19564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Para muchos, es una pregunta fundamental que aborda el sentido de la vida, la esperanza en momentos de dificultad</a:t>
            </a:r>
            <a:r>
              <a:rPr lang="es-ES" altLang="en-GB"/>
              <a:t>.</a:t>
            </a:r>
            <a:r>
              <a:rPr lang="en-GB"/>
              <a:t>La creencia en un Dios vivo puede tener un impacto significativo en la forma en que vivimos nuestras vidas y en cómo enfrentamos los desafíos que se nos presentan.</a:t>
            </a:r>
            <a:endParaRPr lang="en-GB"/>
          </a:p>
        </p:txBody>
      </p:sp>
      <p:grpSp>
        <p:nvGrpSpPr>
          <p:cNvPr id="850" name="Google Shape;850;p41"/>
          <p:cNvGrpSpPr/>
          <p:nvPr/>
        </p:nvGrpSpPr>
        <p:grpSpPr>
          <a:xfrm rot="10800000">
            <a:off x="406832" y="3319529"/>
            <a:ext cx="3801717" cy="1616055"/>
            <a:chOff x="5169909" y="41841"/>
            <a:chExt cx="3801717" cy="1616055"/>
          </a:xfrm>
        </p:grpSpPr>
        <p:grpSp>
          <p:nvGrpSpPr>
            <p:cNvPr id="851" name="Google Shape;851;p41"/>
            <p:cNvGrpSpPr/>
            <p:nvPr/>
          </p:nvGrpSpPr>
          <p:grpSpPr>
            <a:xfrm rot="801535" flipH="1">
              <a:off x="8155499" y="372616"/>
              <a:ext cx="358655" cy="576063"/>
              <a:chOff x="1042578" y="1405969"/>
              <a:chExt cx="336176" cy="539958"/>
            </a:xfrm>
          </p:grpSpPr>
          <p:sp>
            <p:nvSpPr>
              <p:cNvPr id="852" name="Google Shape;852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3" name="Google Shape;853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54" name="Google Shape;854;p41"/>
            <p:cNvSpPr/>
            <p:nvPr/>
          </p:nvSpPr>
          <p:spPr>
            <a:xfrm rot="10800000" flipH="1">
              <a:off x="7459484" y="575070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5" name="Google Shape;855;p41"/>
            <p:cNvSpPr/>
            <p:nvPr/>
          </p:nvSpPr>
          <p:spPr>
            <a:xfrm rot="10800000" flipH="1">
              <a:off x="8819813" y="104426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6" name="Google Shape;856;p41"/>
            <p:cNvSpPr/>
            <p:nvPr/>
          </p:nvSpPr>
          <p:spPr>
            <a:xfrm rot="10800000" flipH="1">
              <a:off x="8072085" y="237263"/>
              <a:ext cx="63622" cy="62418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57" name="Google Shape;857;p41"/>
            <p:cNvGrpSpPr/>
            <p:nvPr/>
          </p:nvGrpSpPr>
          <p:grpSpPr>
            <a:xfrm rot="5041525" flipH="1">
              <a:off x="6798162" y="129598"/>
              <a:ext cx="260641" cy="418635"/>
              <a:chOff x="1042578" y="1405969"/>
              <a:chExt cx="336176" cy="539958"/>
            </a:xfrm>
          </p:grpSpPr>
          <p:sp>
            <p:nvSpPr>
              <p:cNvPr id="858" name="Google Shape;858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9" name="Google Shape;859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60" name="Google Shape;860;p41"/>
            <p:cNvSpPr/>
            <p:nvPr/>
          </p:nvSpPr>
          <p:spPr>
            <a:xfrm rot="10800000" flipH="1">
              <a:off x="8915309" y="407133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61" name="Google Shape;861;p41"/>
            <p:cNvGrpSpPr/>
            <p:nvPr/>
          </p:nvGrpSpPr>
          <p:grpSpPr>
            <a:xfrm rot="5033321" flipH="1">
              <a:off x="8773141" y="1454420"/>
              <a:ext cx="146836" cy="235844"/>
              <a:chOff x="1042578" y="1405969"/>
              <a:chExt cx="336176" cy="539958"/>
            </a:xfrm>
          </p:grpSpPr>
          <p:sp>
            <p:nvSpPr>
              <p:cNvPr id="862" name="Google Shape;862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63" name="Google Shape;863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64" name="Google Shape;864;p41"/>
            <p:cNvSpPr/>
            <p:nvPr/>
          </p:nvSpPr>
          <p:spPr>
            <a:xfrm rot="10800000" flipH="1">
              <a:off x="8338109" y="1497408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65" name="Google Shape;865;p41"/>
            <p:cNvGrpSpPr/>
            <p:nvPr/>
          </p:nvGrpSpPr>
          <p:grpSpPr>
            <a:xfrm rot="-2088430" flipH="1">
              <a:off x="5816562" y="62649"/>
              <a:ext cx="146822" cy="235823"/>
              <a:chOff x="1042578" y="1405969"/>
              <a:chExt cx="336176" cy="539958"/>
            </a:xfrm>
          </p:grpSpPr>
          <p:sp>
            <p:nvSpPr>
              <p:cNvPr id="866" name="Google Shape;866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67" name="Google Shape;867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68" name="Google Shape;868;p41"/>
            <p:cNvSpPr/>
            <p:nvPr/>
          </p:nvSpPr>
          <p:spPr>
            <a:xfrm rot="10800000" flipH="1">
              <a:off x="5169909" y="50445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69" name="Google Shape;869;p41"/>
          <p:cNvGrpSpPr/>
          <p:nvPr/>
        </p:nvGrpSpPr>
        <p:grpSpPr>
          <a:xfrm rot="10800000">
            <a:off x="5866508" y="3122741"/>
            <a:ext cx="2771619" cy="1812828"/>
            <a:chOff x="66932" y="50156"/>
            <a:chExt cx="2771619" cy="1812828"/>
          </a:xfrm>
        </p:grpSpPr>
        <p:grpSp>
          <p:nvGrpSpPr>
            <p:cNvPr id="870" name="Google Shape;870;p41"/>
            <p:cNvGrpSpPr/>
            <p:nvPr/>
          </p:nvGrpSpPr>
          <p:grpSpPr>
            <a:xfrm rot="-4414032">
              <a:off x="698708" y="638495"/>
              <a:ext cx="427216" cy="686184"/>
              <a:chOff x="1042578" y="1405969"/>
              <a:chExt cx="336176" cy="539958"/>
            </a:xfrm>
          </p:grpSpPr>
          <p:sp>
            <p:nvSpPr>
              <p:cNvPr id="871" name="Google Shape;871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72" name="Google Shape;872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73" name="Google Shape;873;p41"/>
            <p:cNvSpPr/>
            <p:nvPr/>
          </p:nvSpPr>
          <p:spPr>
            <a:xfrm rot="10800000">
              <a:off x="1800965" y="675089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4" name="Google Shape;874;p41"/>
            <p:cNvSpPr/>
            <p:nvPr/>
          </p:nvSpPr>
          <p:spPr>
            <a:xfrm rot="10800000">
              <a:off x="180677" y="1233943"/>
              <a:ext cx="63947" cy="49604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5" name="Google Shape;875;p41"/>
            <p:cNvSpPr/>
            <p:nvPr/>
          </p:nvSpPr>
          <p:spPr>
            <a:xfrm rot="10800000">
              <a:off x="772095" y="295625"/>
              <a:ext cx="75780" cy="74346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76" name="Google Shape;876;p41"/>
            <p:cNvGrpSpPr/>
            <p:nvPr/>
          </p:nvGrpSpPr>
          <p:grpSpPr>
            <a:xfrm rot="7936997">
              <a:off x="1792178" y="83417"/>
              <a:ext cx="310445" cy="498629"/>
              <a:chOff x="1042578" y="1405969"/>
              <a:chExt cx="336176" cy="539958"/>
            </a:xfrm>
          </p:grpSpPr>
          <p:sp>
            <p:nvSpPr>
              <p:cNvPr id="877" name="Google Shape;877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78" name="Google Shape;878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79" name="Google Shape;879;p41"/>
            <p:cNvSpPr/>
            <p:nvPr/>
          </p:nvSpPr>
          <p:spPr>
            <a:xfrm rot="10800000">
              <a:off x="66932" y="475058"/>
              <a:ext cx="63947" cy="49484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880" name="Google Shape;880;p41"/>
            <p:cNvGrpSpPr/>
            <p:nvPr/>
          </p:nvGrpSpPr>
          <p:grpSpPr>
            <a:xfrm rot="-9731518">
              <a:off x="125107" y="1562071"/>
              <a:ext cx="174887" cy="280900"/>
              <a:chOff x="1042578" y="1405969"/>
              <a:chExt cx="336176" cy="539958"/>
            </a:xfrm>
          </p:grpSpPr>
          <p:sp>
            <p:nvSpPr>
              <p:cNvPr id="881" name="Google Shape;881;p41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82" name="Google Shape;882;p41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883" name="Google Shape;883;p41"/>
            <p:cNvSpPr/>
            <p:nvPr/>
          </p:nvSpPr>
          <p:spPr>
            <a:xfrm rot="10800000" flipH="1">
              <a:off x="2784863" y="9201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84" name="Google Shape;884;p41"/>
          <p:cNvGrpSpPr/>
          <p:nvPr/>
        </p:nvGrpSpPr>
        <p:grpSpPr>
          <a:xfrm>
            <a:off x="4008085" y="172593"/>
            <a:ext cx="1127975" cy="1544278"/>
            <a:chOff x="3950373" y="275218"/>
            <a:chExt cx="1127975" cy="1544278"/>
          </a:xfrm>
        </p:grpSpPr>
        <p:sp>
          <p:nvSpPr>
            <p:cNvPr id="885" name="Google Shape;885;p41"/>
            <p:cNvSpPr/>
            <p:nvPr/>
          </p:nvSpPr>
          <p:spPr>
            <a:xfrm>
              <a:off x="4235004" y="275218"/>
              <a:ext cx="567806" cy="969199"/>
            </a:xfrm>
            <a:custGeom>
              <a:avLst/>
              <a:gdLst/>
              <a:ahLst/>
              <a:cxnLst/>
              <a:rect l="l" t="t" r="r" b="b"/>
              <a:pathLst>
                <a:path w="3122" h="5329" extrusionOk="0">
                  <a:moveTo>
                    <a:pt x="2803" y="5038"/>
                  </a:moveTo>
                  <a:cubicBezTo>
                    <a:pt x="3043" y="4823"/>
                    <a:pt x="3122" y="4471"/>
                    <a:pt x="3080" y="4152"/>
                  </a:cubicBezTo>
                  <a:cubicBezTo>
                    <a:pt x="3043" y="3834"/>
                    <a:pt x="2902" y="3536"/>
                    <a:pt x="2761" y="3246"/>
                  </a:cubicBezTo>
                  <a:cubicBezTo>
                    <a:pt x="2625" y="2956"/>
                    <a:pt x="2484" y="2658"/>
                    <a:pt x="2447" y="2339"/>
                  </a:cubicBezTo>
                  <a:cubicBezTo>
                    <a:pt x="2376" y="1756"/>
                    <a:pt x="2654" y="1197"/>
                    <a:pt x="2815" y="630"/>
                  </a:cubicBezTo>
                  <a:cubicBezTo>
                    <a:pt x="2861" y="464"/>
                    <a:pt x="2894" y="265"/>
                    <a:pt x="2778" y="137"/>
                  </a:cubicBezTo>
                  <a:cubicBezTo>
                    <a:pt x="2654" y="0"/>
                    <a:pt x="2422" y="25"/>
                    <a:pt x="2277" y="141"/>
                  </a:cubicBezTo>
                  <a:cubicBezTo>
                    <a:pt x="2136" y="261"/>
                    <a:pt x="2062" y="439"/>
                    <a:pt x="1996" y="613"/>
                  </a:cubicBezTo>
                  <a:cubicBezTo>
                    <a:pt x="1962" y="534"/>
                    <a:pt x="1880" y="501"/>
                    <a:pt x="1793" y="501"/>
                  </a:cubicBezTo>
                  <a:cubicBezTo>
                    <a:pt x="1710" y="497"/>
                    <a:pt x="1631" y="530"/>
                    <a:pt x="1561" y="576"/>
                  </a:cubicBezTo>
                  <a:cubicBezTo>
                    <a:pt x="1420" y="667"/>
                    <a:pt x="1317" y="812"/>
                    <a:pt x="1279" y="977"/>
                  </a:cubicBezTo>
                  <a:cubicBezTo>
                    <a:pt x="1242" y="1139"/>
                    <a:pt x="1267" y="1317"/>
                    <a:pt x="1354" y="1462"/>
                  </a:cubicBezTo>
                  <a:cubicBezTo>
                    <a:pt x="1246" y="1350"/>
                    <a:pt x="1056" y="1337"/>
                    <a:pt x="915" y="1404"/>
                  </a:cubicBezTo>
                  <a:cubicBezTo>
                    <a:pt x="774" y="1470"/>
                    <a:pt x="675" y="1607"/>
                    <a:pt x="638" y="1760"/>
                  </a:cubicBezTo>
                  <a:cubicBezTo>
                    <a:pt x="600" y="1909"/>
                    <a:pt x="617" y="2070"/>
                    <a:pt x="667" y="2219"/>
                  </a:cubicBezTo>
                  <a:cubicBezTo>
                    <a:pt x="543" y="2141"/>
                    <a:pt x="389" y="2141"/>
                    <a:pt x="278" y="2232"/>
                  </a:cubicBezTo>
                  <a:cubicBezTo>
                    <a:pt x="166" y="2323"/>
                    <a:pt x="108" y="2472"/>
                    <a:pt x="108" y="2617"/>
                  </a:cubicBezTo>
                  <a:cubicBezTo>
                    <a:pt x="108" y="2762"/>
                    <a:pt x="162" y="2902"/>
                    <a:pt x="236" y="3022"/>
                  </a:cubicBezTo>
                  <a:cubicBezTo>
                    <a:pt x="311" y="3147"/>
                    <a:pt x="406" y="3258"/>
                    <a:pt x="501" y="3366"/>
                  </a:cubicBezTo>
                  <a:cubicBezTo>
                    <a:pt x="352" y="3325"/>
                    <a:pt x="174" y="3382"/>
                    <a:pt x="87" y="3515"/>
                  </a:cubicBezTo>
                  <a:cubicBezTo>
                    <a:pt x="0" y="3643"/>
                    <a:pt x="0" y="3825"/>
                    <a:pt x="91" y="3954"/>
                  </a:cubicBezTo>
                  <a:cubicBezTo>
                    <a:pt x="170" y="4061"/>
                    <a:pt x="302" y="4119"/>
                    <a:pt x="427" y="4165"/>
                  </a:cubicBezTo>
                  <a:cubicBezTo>
                    <a:pt x="298" y="4244"/>
                    <a:pt x="265" y="4430"/>
                    <a:pt x="315" y="4575"/>
                  </a:cubicBezTo>
                  <a:cubicBezTo>
                    <a:pt x="360" y="4720"/>
                    <a:pt x="472" y="4831"/>
                    <a:pt x="592" y="4922"/>
                  </a:cubicBezTo>
                  <a:cubicBezTo>
                    <a:pt x="907" y="5167"/>
                    <a:pt x="1300" y="5303"/>
                    <a:pt x="1698" y="5316"/>
                  </a:cubicBezTo>
                  <a:cubicBezTo>
                    <a:pt x="2095" y="5328"/>
                    <a:pt x="2509" y="5307"/>
                    <a:pt x="2803" y="503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6" name="Google Shape;886;p41"/>
            <p:cNvSpPr/>
            <p:nvPr/>
          </p:nvSpPr>
          <p:spPr>
            <a:xfrm>
              <a:off x="4256101" y="854844"/>
              <a:ext cx="767320" cy="964652"/>
            </a:xfrm>
            <a:custGeom>
              <a:avLst/>
              <a:gdLst/>
              <a:ahLst/>
              <a:cxnLst/>
              <a:rect l="l" t="t" r="r" b="b"/>
              <a:pathLst>
                <a:path w="4219" h="5304" extrusionOk="0">
                  <a:moveTo>
                    <a:pt x="3701" y="51"/>
                  </a:moveTo>
                  <a:cubicBezTo>
                    <a:pt x="3834" y="71"/>
                    <a:pt x="3962" y="138"/>
                    <a:pt x="4061" y="258"/>
                  </a:cubicBezTo>
                  <a:cubicBezTo>
                    <a:pt x="4177" y="394"/>
                    <a:pt x="4219" y="576"/>
                    <a:pt x="4181" y="754"/>
                  </a:cubicBezTo>
                  <a:cubicBezTo>
                    <a:pt x="4161" y="866"/>
                    <a:pt x="4107" y="970"/>
                    <a:pt x="4045" y="1065"/>
                  </a:cubicBezTo>
                  <a:cubicBezTo>
                    <a:pt x="3958" y="1189"/>
                    <a:pt x="3842" y="1301"/>
                    <a:pt x="3809" y="1454"/>
                  </a:cubicBezTo>
                  <a:cubicBezTo>
                    <a:pt x="3763" y="1636"/>
                    <a:pt x="3792" y="1827"/>
                    <a:pt x="3829" y="2005"/>
                  </a:cubicBezTo>
                  <a:cubicBezTo>
                    <a:pt x="3863" y="2166"/>
                    <a:pt x="3912" y="2327"/>
                    <a:pt x="3933" y="2493"/>
                  </a:cubicBezTo>
                  <a:cubicBezTo>
                    <a:pt x="3974" y="2878"/>
                    <a:pt x="3829" y="3280"/>
                    <a:pt x="3552" y="3553"/>
                  </a:cubicBezTo>
                  <a:cubicBezTo>
                    <a:pt x="3275" y="3826"/>
                    <a:pt x="2873" y="3963"/>
                    <a:pt x="2488" y="3913"/>
                  </a:cubicBezTo>
                  <a:cubicBezTo>
                    <a:pt x="2550" y="3921"/>
                    <a:pt x="2294" y="4737"/>
                    <a:pt x="2260" y="4807"/>
                  </a:cubicBezTo>
                  <a:cubicBezTo>
                    <a:pt x="2194" y="4936"/>
                    <a:pt x="2082" y="5060"/>
                    <a:pt x="1942" y="5068"/>
                  </a:cubicBezTo>
                  <a:cubicBezTo>
                    <a:pt x="1801" y="5076"/>
                    <a:pt x="1673" y="4948"/>
                    <a:pt x="1673" y="4811"/>
                  </a:cubicBezTo>
                  <a:cubicBezTo>
                    <a:pt x="1673" y="4960"/>
                    <a:pt x="1470" y="5126"/>
                    <a:pt x="1354" y="5192"/>
                  </a:cubicBezTo>
                  <a:cubicBezTo>
                    <a:pt x="1197" y="5283"/>
                    <a:pt x="1014" y="5304"/>
                    <a:pt x="841" y="5263"/>
                  </a:cubicBezTo>
                  <a:cubicBezTo>
                    <a:pt x="778" y="5246"/>
                    <a:pt x="716" y="5217"/>
                    <a:pt x="683" y="5163"/>
                  </a:cubicBezTo>
                  <a:cubicBezTo>
                    <a:pt x="654" y="5114"/>
                    <a:pt x="654" y="5051"/>
                    <a:pt x="671" y="5002"/>
                  </a:cubicBezTo>
                  <a:cubicBezTo>
                    <a:pt x="687" y="4948"/>
                    <a:pt x="716" y="4898"/>
                    <a:pt x="749" y="4853"/>
                  </a:cubicBezTo>
                  <a:cubicBezTo>
                    <a:pt x="613" y="4923"/>
                    <a:pt x="468" y="4960"/>
                    <a:pt x="319" y="4931"/>
                  </a:cubicBezTo>
                  <a:cubicBezTo>
                    <a:pt x="191" y="4907"/>
                    <a:pt x="62" y="4828"/>
                    <a:pt x="29" y="4704"/>
                  </a:cubicBezTo>
                  <a:cubicBezTo>
                    <a:pt x="0" y="4584"/>
                    <a:pt x="79" y="4459"/>
                    <a:pt x="178" y="4385"/>
                  </a:cubicBezTo>
                  <a:cubicBezTo>
                    <a:pt x="278" y="4315"/>
                    <a:pt x="398" y="4281"/>
                    <a:pt x="513" y="4240"/>
                  </a:cubicBezTo>
                  <a:cubicBezTo>
                    <a:pt x="865" y="4112"/>
                    <a:pt x="1176" y="3884"/>
                    <a:pt x="1408" y="3594"/>
                  </a:cubicBezTo>
                  <a:cubicBezTo>
                    <a:pt x="1582" y="3375"/>
                    <a:pt x="1706" y="3131"/>
                    <a:pt x="1780" y="2861"/>
                  </a:cubicBezTo>
                  <a:cubicBezTo>
                    <a:pt x="1867" y="2543"/>
                    <a:pt x="1884" y="2212"/>
                    <a:pt x="2016" y="1905"/>
                  </a:cubicBezTo>
                  <a:cubicBezTo>
                    <a:pt x="2103" y="1711"/>
                    <a:pt x="2223" y="1537"/>
                    <a:pt x="2376" y="1396"/>
                  </a:cubicBezTo>
                  <a:cubicBezTo>
                    <a:pt x="2525" y="1255"/>
                    <a:pt x="2712" y="1160"/>
                    <a:pt x="2786" y="957"/>
                  </a:cubicBezTo>
                  <a:cubicBezTo>
                    <a:pt x="2848" y="796"/>
                    <a:pt x="2823" y="614"/>
                    <a:pt x="2906" y="456"/>
                  </a:cubicBezTo>
                  <a:cubicBezTo>
                    <a:pt x="3055" y="175"/>
                    <a:pt x="3395" y="1"/>
                    <a:pt x="3701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7" name="Google Shape;887;p41"/>
            <p:cNvSpPr/>
            <p:nvPr/>
          </p:nvSpPr>
          <p:spPr>
            <a:xfrm>
              <a:off x="3950373" y="695343"/>
              <a:ext cx="848617" cy="795147"/>
            </a:xfrm>
            <a:custGeom>
              <a:avLst/>
              <a:gdLst/>
              <a:ahLst/>
              <a:cxnLst/>
              <a:rect l="l" t="t" r="r" b="b"/>
              <a:pathLst>
                <a:path w="4666" h="4372" extrusionOk="0">
                  <a:moveTo>
                    <a:pt x="4575" y="2389"/>
                  </a:moveTo>
                  <a:cubicBezTo>
                    <a:pt x="4500" y="2074"/>
                    <a:pt x="4231" y="1838"/>
                    <a:pt x="3933" y="1718"/>
                  </a:cubicBezTo>
                  <a:cubicBezTo>
                    <a:pt x="3635" y="1598"/>
                    <a:pt x="3308" y="1578"/>
                    <a:pt x="2985" y="1557"/>
                  </a:cubicBezTo>
                  <a:cubicBezTo>
                    <a:pt x="2666" y="1536"/>
                    <a:pt x="2335" y="1515"/>
                    <a:pt x="2037" y="1395"/>
                  </a:cubicBezTo>
                  <a:cubicBezTo>
                    <a:pt x="1495" y="1172"/>
                    <a:pt x="1135" y="663"/>
                    <a:pt x="721" y="245"/>
                  </a:cubicBezTo>
                  <a:cubicBezTo>
                    <a:pt x="601" y="124"/>
                    <a:pt x="439" y="0"/>
                    <a:pt x="269" y="38"/>
                  </a:cubicBezTo>
                  <a:cubicBezTo>
                    <a:pt x="91" y="79"/>
                    <a:pt x="0" y="298"/>
                    <a:pt x="33" y="480"/>
                  </a:cubicBezTo>
                  <a:cubicBezTo>
                    <a:pt x="67" y="663"/>
                    <a:pt x="191" y="812"/>
                    <a:pt x="307" y="957"/>
                  </a:cubicBezTo>
                  <a:cubicBezTo>
                    <a:pt x="224" y="948"/>
                    <a:pt x="158" y="1006"/>
                    <a:pt x="112" y="1077"/>
                  </a:cubicBezTo>
                  <a:cubicBezTo>
                    <a:pt x="71" y="1147"/>
                    <a:pt x="58" y="1234"/>
                    <a:pt x="67" y="1317"/>
                  </a:cubicBezTo>
                  <a:cubicBezTo>
                    <a:pt x="79" y="1482"/>
                    <a:pt x="158" y="1644"/>
                    <a:pt x="282" y="1756"/>
                  </a:cubicBezTo>
                  <a:cubicBezTo>
                    <a:pt x="406" y="1867"/>
                    <a:pt x="572" y="1929"/>
                    <a:pt x="741" y="1925"/>
                  </a:cubicBezTo>
                  <a:cubicBezTo>
                    <a:pt x="588" y="1967"/>
                    <a:pt x="489" y="2128"/>
                    <a:pt x="476" y="2281"/>
                  </a:cubicBezTo>
                  <a:cubicBezTo>
                    <a:pt x="468" y="2439"/>
                    <a:pt x="543" y="2592"/>
                    <a:pt x="654" y="2695"/>
                  </a:cubicBezTo>
                  <a:cubicBezTo>
                    <a:pt x="770" y="2803"/>
                    <a:pt x="919" y="2865"/>
                    <a:pt x="1068" y="2894"/>
                  </a:cubicBezTo>
                  <a:cubicBezTo>
                    <a:pt x="940" y="2964"/>
                    <a:pt x="870" y="3101"/>
                    <a:pt x="895" y="3242"/>
                  </a:cubicBezTo>
                  <a:cubicBezTo>
                    <a:pt x="919" y="3382"/>
                    <a:pt x="1023" y="3507"/>
                    <a:pt x="1147" y="3573"/>
                  </a:cubicBezTo>
                  <a:cubicBezTo>
                    <a:pt x="1275" y="3643"/>
                    <a:pt x="1424" y="3664"/>
                    <a:pt x="1569" y="3660"/>
                  </a:cubicBezTo>
                  <a:cubicBezTo>
                    <a:pt x="1714" y="3656"/>
                    <a:pt x="1855" y="3623"/>
                    <a:pt x="1996" y="3594"/>
                  </a:cubicBezTo>
                  <a:cubicBezTo>
                    <a:pt x="1888" y="3705"/>
                    <a:pt x="1855" y="3888"/>
                    <a:pt x="1925" y="4028"/>
                  </a:cubicBezTo>
                  <a:cubicBezTo>
                    <a:pt x="1996" y="4169"/>
                    <a:pt x="2157" y="4256"/>
                    <a:pt x="2310" y="4235"/>
                  </a:cubicBezTo>
                  <a:cubicBezTo>
                    <a:pt x="2443" y="4219"/>
                    <a:pt x="2559" y="4136"/>
                    <a:pt x="2658" y="4045"/>
                  </a:cubicBezTo>
                  <a:cubicBezTo>
                    <a:pt x="2666" y="4198"/>
                    <a:pt x="2811" y="4314"/>
                    <a:pt x="2960" y="4343"/>
                  </a:cubicBezTo>
                  <a:cubicBezTo>
                    <a:pt x="3109" y="4372"/>
                    <a:pt x="3263" y="4326"/>
                    <a:pt x="3403" y="4268"/>
                  </a:cubicBezTo>
                  <a:cubicBezTo>
                    <a:pt x="3768" y="4107"/>
                    <a:pt x="4078" y="3830"/>
                    <a:pt x="4281" y="3490"/>
                  </a:cubicBezTo>
                  <a:cubicBezTo>
                    <a:pt x="4484" y="3147"/>
                    <a:pt x="4666" y="2778"/>
                    <a:pt x="4575" y="23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8" name="Google Shape;888;p41"/>
            <p:cNvSpPr/>
            <p:nvPr/>
          </p:nvSpPr>
          <p:spPr>
            <a:xfrm>
              <a:off x="4968315" y="972334"/>
              <a:ext cx="110033" cy="64201"/>
            </a:xfrm>
            <a:custGeom>
              <a:avLst/>
              <a:gdLst/>
              <a:ahLst/>
              <a:cxnLst/>
              <a:rect l="l" t="t" r="r" b="b"/>
              <a:pathLst>
                <a:path w="605" h="353" extrusionOk="0">
                  <a:moveTo>
                    <a:pt x="232" y="1"/>
                  </a:moveTo>
                  <a:lnTo>
                    <a:pt x="605" y="353"/>
                  </a:lnTo>
                  <a:lnTo>
                    <a:pt x="17" y="324"/>
                  </a:lnTo>
                  <a:cubicBezTo>
                    <a:pt x="17" y="324"/>
                    <a:pt x="0" y="92"/>
                    <a:pt x="2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9" name="Google Shape;889;p41"/>
            <p:cNvSpPr/>
            <p:nvPr/>
          </p:nvSpPr>
          <p:spPr>
            <a:xfrm>
              <a:off x="4971225" y="1031078"/>
              <a:ext cx="86935" cy="14550"/>
            </a:xfrm>
            <a:custGeom>
              <a:avLst/>
              <a:gdLst/>
              <a:ahLst/>
              <a:cxnLst/>
              <a:rect l="l" t="t" r="r" b="b"/>
              <a:pathLst>
                <a:path w="478" h="80" extrusionOk="0">
                  <a:moveTo>
                    <a:pt x="477" y="25"/>
                  </a:moveTo>
                  <a:lnTo>
                    <a:pt x="26" y="79"/>
                  </a:lnTo>
                  <a:cubicBezTo>
                    <a:pt x="26" y="79"/>
                    <a:pt x="13" y="50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0" name="Google Shape;890;p41"/>
            <p:cNvSpPr/>
            <p:nvPr/>
          </p:nvSpPr>
          <p:spPr>
            <a:xfrm>
              <a:off x="4934486" y="927957"/>
              <a:ext cx="33283" cy="33283"/>
            </a:xfrm>
            <a:custGeom>
              <a:avLst/>
              <a:gdLst/>
              <a:ahLst/>
              <a:cxnLst/>
              <a:rect l="l" t="t" r="r" b="b"/>
              <a:pathLst>
                <a:path w="183" h="183" extrusionOk="0">
                  <a:moveTo>
                    <a:pt x="0" y="92"/>
                  </a:moveTo>
                  <a:cubicBezTo>
                    <a:pt x="0" y="141"/>
                    <a:pt x="42" y="183"/>
                    <a:pt x="91" y="183"/>
                  </a:cubicBezTo>
                  <a:cubicBezTo>
                    <a:pt x="141" y="183"/>
                    <a:pt x="182" y="141"/>
                    <a:pt x="182" y="92"/>
                  </a:cubicBezTo>
                  <a:cubicBezTo>
                    <a:pt x="182" y="42"/>
                    <a:pt x="141" y="0"/>
                    <a:pt x="91" y="0"/>
                  </a:cubicBezTo>
                  <a:cubicBezTo>
                    <a:pt x="42" y="0"/>
                    <a:pt x="0" y="42"/>
                    <a:pt x="0" y="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1" name="Google Shape;891;p41"/>
            <p:cNvSpPr/>
            <p:nvPr/>
          </p:nvSpPr>
          <p:spPr>
            <a:xfrm>
              <a:off x="4231184" y="994158"/>
              <a:ext cx="279538" cy="320277"/>
            </a:xfrm>
            <a:custGeom>
              <a:avLst/>
              <a:gdLst/>
              <a:ahLst/>
              <a:cxnLst/>
              <a:rect l="l" t="t" r="r" b="b"/>
              <a:pathLst>
                <a:path w="1537" h="1761" extrusionOk="0">
                  <a:moveTo>
                    <a:pt x="179" y="26"/>
                  </a:moveTo>
                  <a:cubicBezTo>
                    <a:pt x="208" y="1"/>
                    <a:pt x="249" y="46"/>
                    <a:pt x="216" y="71"/>
                  </a:cubicBezTo>
                  <a:cubicBezTo>
                    <a:pt x="108" y="158"/>
                    <a:pt x="71" y="324"/>
                    <a:pt x="137" y="452"/>
                  </a:cubicBezTo>
                  <a:cubicBezTo>
                    <a:pt x="203" y="580"/>
                    <a:pt x="373" y="638"/>
                    <a:pt x="510" y="589"/>
                  </a:cubicBezTo>
                  <a:cubicBezTo>
                    <a:pt x="539" y="576"/>
                    <a:pt x="572" y="613"/>
                    <a:pt x="543" y="638"/>
                  </a:cubicBezTo>
                  <a:cubicBezTo>
                    <a:pt x="406" y="742"/>
                    <a:pt x="406" y="945"/>
                    <a:pt x="514" y="1069"/>
                  </a:cubicBezTo>
                  <a:cubicBezTo>
                    <a:pt x="634" y="1214"/>
                    <a:pt x="828" y="1247"/>
                    <a:pt x="1007" y="1214"/>
                  </a:cubicBezTo>
                  <a:cubicBezTo>
                    <a:pt x="1035" y="1205"/>
                    <a:pt x="1052" y="1243"/>
                    <a:pt x="1031" y="1263"/>
                  </a:cubicBezTo>
                  <a:cubicBezTo>
                    <a:pt x="936" y="1367"/>
                    <a:pt x="978" y="1524"/>
                    <a:pt x="1077" y="1607"/>
                  </a:cubicBezTo>
                  <a:cubicBezTo>
                    <a:pt x="1197" y="1698"/>
                    <a:pt x="1350" y="1694"/>
                    <a:pt x="1491" y="1653"/>
                  </a:cubicBezTo>
                  <a:cubicBezTo>
                    <a:pt x="1524" y="1640"/>
                    <a:pt x="1536" y="1698"/>
                    <a:pt x="1499" y="1710"/>
                  </a:cubicBezTo>
                  <a:cubicBezTo>
                    <a:pt x="1334" y="1760"/>
                    <a:pt x="1143" y="1756"/>
                    <a:pt x="1015" y="1628"/>
                  </a:cubicBezTo>
                  <a:cubicBezTo>
                    <a:pt x="920" y="1537"/>
                    <a:pt x="891" y="1392"/>
                    <a:pt x="949" y="1280"/>
                  </a:cubicBezTo>
                  <a:cubicBezTo>
                    <a:pt x="762" y="1297"/>
                    <a:pt x="568" y="1247"/>
                    <a:pt x="452" y="1094"/>
                  </a:cubicBezTo>
                  <a:cubicBezTo>
                    <a:pt x="361" y="965"/>
                    <a:pt x="348" y="787"/>
                    <a:pt x="435" y="663"/>
                  </a:cubicBezTo>
                  <a:cubicBezTo>
                    <a:pt x="299" y="676"/>
                    <a:pt x="158" y="609"/>
                    <a:pt x="87" y="485"/>
                  </a:cubicBezTo>
                  <a:cubicBezTo>
                    <a:pt x="1" y="336"/>
                    <a:pt x="46" y="133"/>
                    <a:pt x="179" y="2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2" name="Google Shape;892;p41"/>
            <p:cNvSpPr/>
            <p:nvPr/>
          </p:nvSpPr>
          <p:spPr>
            <a:xfrm>
              <a:off x="4314846" y="1031806"/>
              <a:ext cx="182236" cy="214064"/>
            </a:xfrm>
            <a:custGeom>
              <a:avLst/>
              <a:gdLst/>
              <a:ahLst/>
              <a:cxnLst/>
              <a:rect l="l" t="t" r="r" b="b"/>
              <a:pathLst>
                <a:path w="1002" h="1177" extrusionOk="0">
                  <a:moveTo>
                    <a:pt x="335" y="1"/>
                  </a:moveTo>
                  <a:cubicBezTo>
                    <a:pt x="373" y="1"/>
                    <a:pt x="368" y="59"/>
                    <a:pt x="327" y="63"/>
                  </a:cubicBezTo>
                  <a:cubicBezTo>
                    <a:pt x="182" y="71"/>
                    <a:pt x="62" y="216"/>
                    <a:pt x="120" y="361"/>
                  </a:cubicBezTo>
                  <a:cubicBezTo>
                    <a:pt x="182" y="522"/>
                    <a:pt x="393" y="502"/>
                    <a:pt x="530" y="485"/>
                  </a:cubicBezTo>
                  <a:cubicBezTo>
                    <a:pt x="563" y="481"/>
                    <a:pt x="580" y="514"/>
                    <a:pt x="559" y="539"/>
                  </a:cubicBezTo>
                  <a:cubicBezTo>
                    <a:pt x="464" y="638"/>
                    <a:pt x="464" y="800"/>
                    <a:pt x="534" y="916"/>
                  </a:cubicBezTo>
                  <a:cubicBezTo>
                    <a:pt x="617" y="1048"/>
                    <a:pt x="799" y="1114"/>
                    <a:pt x="932" y="1011"/>
                  </a:cubicBezTo>
                  <a:cubicBezTo>
                    <a:pt x="960" y="990"/>
                    <a:pt x="1002" y="1032"/>
                    <a:pt x="973" y="1056"/>
                  </a:cubicBezTo>
                  <a:cubicBezTo>
                    <a:pt x="811" y="1176"/>
                    <a:pt x="596" y="1114"/>
                    <a:pt x="493" y="957"/>
                  </a:cubicBezTo>
                  <a:cubicBezTo>
                    <a:pt x="410" y="837"/>
                    <a:pt x="402" y="676"/>
                    <a:pt x="472" y="551"/>
                  </a:cubicBezTo>
                  <a:cubicBezTo>
                    <a:pt x="393" y="560"/>
                    <a:pt x="311" y="564"/>
                    <a:pt x="236" y="535"/>
                  </a:cubicBezTo>
                  <a:cubicBezTo>
                    <a:pt x="149" y="506"/>
                    <a:pt x="83" y="448"/>
                    <a:pt x="58" y="357"/>
                  </a:cubicBezTo>
                  <a:cubicBezTo>
                    <a:pt x="0" y="175"/>
                    <a:pt x="153" y="13"/>
                    <a:pt x="3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3" name="Google Shape;893;p41"/>
            <p:cNvSpPr/>
            <p:nvPr/>
          </p:nvSpPr>
          <p:spPr>
            <a:xfrm>
              <a:off x="4467619" y="1573239"/>
              <a:ext cx="204243" cy="118399"/>
            </a:xfrm>
            <a:custGeom>
              <a:avLst/>
              <a:gdLst/>
              <a:ahLst/>
              <a:cxnLst/>
              <a:rect l="l" t="t" r="r" b="b"/>
              <a:pathLst>
                <a:path w="1123" h="651" extrusionOk="0">
                  <a:moveTo>
                    <a:pt x="108" y="199"/>
                  </a:moveTo>
                  <a:cubicBezTo>
                    <a:pt x="133" y="170"/>
                    <a:pt x="178" y="211"/>
                    <a:pt x="154" y="245"/>
                  </a:cubicBezTo>
                  <a:cubicBezTo>
                    <a:pt x="63" y="348"/>
                    <a:pt x="162" y="480"/>
                    <a:pt x="274" y="501"/>
                  </a:cubicBezTo>
                  <a:cubicBezTo>
                    <a:pt x="402" y="526"/>
                    <a:pt x="530" y="451"/>
                    <a:pt x="601" y="348"/>
                  </a:cubicBezTo>
                  <a:cubicBezTo>
                    <a:pt x="601" y="348"/>
                    <a:pt x="601" y="344"/>
                    <a:pt x="605" y="344"/>
                  </a:cubicBezTo>
                  <a:cubicBezTo>
                    <a:pt x="534" y="319"/>
                    <a:pt x="485" y="257"/>
                    <a:pt x="477" y="182"/>
                  </a:cubicBezTo>
                  <a:cubicBezTo>
                    <a:pt x="468" y="124"/>
                    <a:pt x="489" y="71"/>
                    <a:pt x="526" y="29"/>
                  </a:cubicBezTo>
                  <a:cubicBezTo>
                    <a:pt x="551" y="0"/>
                    <a:pt x="597" y="42"/>
                    <a:pt x="568" y="75"/>
                  </a:cubicBezTo>
                  <a:cubicBezTo>
                    <a:pt x="510" y="141"/>
                    <a:pt x="534" y="253"/>
                    <a:pt x="621" y="286"/>
                  </a:cubicBezTo>
                  <a:cubicBezTo>
                    <a:pt x="667" y="298"/>
                    <a:pt x="708" y="294"/>
                    <a:pt x="746" y="269"/>
                  </a:cubicBezTo>
                  <a:cubicBezTo>
                    <a:pt x="791" y="240"/>
                    <a:pt x="820" y="187"/>
                    <a:pt x="845" y="141"/>
                  </a:cubicBezTo>
                  <a:cubicBezTo>
                    <a:pt x="862" y="104"/>
                    <a:pt x="915" y="137"/>
                    <a:pt x="899" y="174"/>
                  </a:cubicBezTo>
                  <a:cubicBezTo>
                    <a:pt x="853" y="261"/>
                    <a:pt x="783" y="356"/>
                    <a:pt x="667" y="356"/>
                  </a:cubicBezTo>
                  <a:cubicBezTo>
                    <a:pt x="663" y="356"/>
                    <a:pt x="659" y="356"/>
                    <a:pt x="655" y="352"/>
                  </a:cubicBezTo>
                  <a:cubicBezTo>
                    <a:pt x="655" y="356"/>
                    <a:pt x="655" y="360"/>
                    <a:pt x="659" y="365"/>
                  </a:cubicBezTo>
                  <a:cubicBezTo>
                    <a:pt x="663" y="451"/>
                    <a:pt x="725" y="530"/>
                    <a:pt x="812" y="555"/>
                  </a:cubicBezTo>
                  <a:cubicBezTo>
                    <a:pt x="895" y="580"/>
                    <a:pt x="994" y="547"/>
                    <a:pt x="1044" y="476"/>
                  </a:cubicBezTo>
                  <a:cubicBezTo>
                    <a:pt x="1068" y="443"/>
                    <a:pt x="1122" y="476"/>
                    <a:pt x="1097" y="505"/>
                  </a:cubicBezTo>
                  <a:cubicBezTo>
                    <a:pt x="1027" y="601"/>
                    <a:pt x="907" y="650"/>
                    <a:pt x="795" y="617"/>
                  </a:cubicBezTo>
                  <a:cubicBezTo>
                    <a:pt x="704" y="592"/>
                    <a:pt x="638" y="518"/>
                    <a:pt x="609" y="435"/>
                  </a:cubicBezTo>
                  <a:cubicBezTo>
                    <a:pt x="514" y="538"/>
                    <a:pt x="361" y="601"/>
                    <a:pt x="220" y="551"/>
                  </a:cubicBezTo>
                  <a:cubicBezTo>
                    <a:pt x="79" y="497"/>
                    <a:pt x="0" y="323"/>
                    <a:pt x="108" y="1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7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Google Shape;898;p42"/>
          <p:cNvSpPr/>
          <p:nvPr/>
        </p:nvSpPr>
        <p:spPr>
          <a:xfrm>
            <a:off x="796200" y="1214238"/>
            <a:ext cx="1248900" cy="1248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9" name="Google Shape;899;p42"/>
          <p:cNvSpPr txBox="1"/>
          <p:nvPr>
            <p:ph type="title"/>
          </p:nvPr>
        </p:nvSpPr>
        <p:spPr>
          <a:xfrm>
            <a:off x="720000" y="2463150"/>
            <a:ext cx="2697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 sz="3200"/>
              <a:t>Argumentos</a:t>
            </a:r>
            <a:endParaRPr lang="es-ES" altLang="en-GB" sz="3200"/>
          </a:p>
        </p:txBody>
      </p:sp>
      <p:sp>
        <p:nvSpPr>
          <p:cNvPr id="900" name="Google Shape;900;p42"/>
          <p:cNvSpPr txBox="1"/>
          <p:nvPr>
            <p:ph type="title" idx="2"/>
          </p:nvPr>
        </p:nvSpPr>
        <p:spPr>
          <a:xfrm>
            <a:off x="818850" y="1417788"/>
            <a:ext cx="120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01</a:t>
            </a:r>
            <a:endParaRPr lang="en-GB"/>
          </a:p>
        </p:txBody>
      </p:sp>
      <p:sp>
        <p:nvSpPr>
          <p:cNvPr id="901" name="Google Shape;901;p42"/>
          <p:cNvSpPr txBox="1"/>
          <p:nvPr>
            <p:ph type="subTitle" idx="1"/>
          </p:nvPr>
        </p:nvSpPr>
        <p:spPr>
          <a:xfrm>
            <a:off x="720000" y="3215863"/>
            <a:ext cx="26979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altLang="en-GB"/>
              <a:t>Según la biblia </a:t>
            </a:r>
            <a:endParaRPr lang="es-ES" altLang="en-GB"/>
          </a:p>
        </p:txBody>
      </p:sp>
      <p:grpSp>
        <p:nvGrpSpPr>
          <p:cNvPr id="902" name="Google Shape;902;p42"/>
          <p:cNvGrpSpPr/>
          <p:nvPr/>
        </p:nvGrpSpPr>
        <p:grpSpPr>
          <a:xfrm>
            <a:off x="3936145" y="725499"/>
            <a:ext cx="4433468" cy="4095970"/>
            <a:chOff x="3936145" y="725499"/>
            <a:chExt cx="4433468" cy="4095970"/>
          </a:xfrm>
        </p:grpSpPr>
        <p:sp>
          <p:nvSpPr>
            <p:cNvPr id="903" name="Google Shape;903;p42"/>
            <p:cNvSpPr/>
            <p:nvPr/>
          </p:nvSpPr>
          <p:spPr>
            <a:xfrm rot="3455086">
              <a:off x="4881744" y="954770"/>
              <a:ext cx="2542270" cy="3637428"/>
            </a:xfrm>
            <a:custGeom>
              <a:avLst/>
              <a:gdLst/>
              <a:ahLst/>
              <a:cxnLst/>
              <a:rect l="l" t="t" r="r" b="b"/>
              <a:pathLst>
                <a:path w="16390" h="22488" extrusionOk="0">
                  <a:moveTo>
                    <a:pt x="10747" y="0"/>
                  </a:moveTo>
                  <a:cubicBezTo>
                    <a:pt x="10286" y="0"/>
                    <a:pt x="9779" y="40"/>
                    <a:pt x="9221" y="126"/>
                  </a:cubicBezTo>
                  <a:cubicBezTo>
                    <a:pt x="5698" y="611"/>
                    <a:pt x="5166" y="1730"/>
                    <a:pt x="5166" y="1730"/>
                  </a:cubicBezTo>
                  <a:cubicBezTo>
                    <a:pt x="5166" y="1730"/>
                    <a:pt x="3851" y="3271"/>
                    <a:pt x="3171" y="4784"/>
                  </a:cubicBezTo>
                  <a:cubicBezTo>
                    <a:pt x="2490" y="6298"/>
                    <a:pt x="0" y="13831"/>
                    <a:pt x="55" y="15118"/>
                  </a:cubicBezTo>
                  <a:cubicBezTo>
                    <a:pt x="109" y="16406"/>
                    <a:pt x="984" y="22335"/>
                    <a:pt x="5941" y="22481"/>
                  </a:cubicBezTo>
                  <a:cubicBezTo>
                    <a:pt x="6096" y="22485"/>
                    <a:pt x="6251" y="22488"/>
                    <a:pt x="6405" y="22488"/>
                  </a:cubicBezTo>
                  <a:cubicBezTo>
                    <a:pt x="11160" y="22488"/>
                    <a:pt x="15146" y="20311"/>
                    <a:pt x="15758" y="16309"/>
                  </a:cubicBezTo>
                  <a:cubicBezTo>
                    <a:pt x="16390" y="12179"/>
                    <a:pt x="14980" y="9651"/>
                    <a:pt x="15175" y="6857"/>
                  </a:cubicBezTo>
                  <a:cubicBezTo>
                    <a:pt x="15352" y="4308"/>
                    <a:pt x="15529" y="0"/>
                    <a:pt x="107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4" name="Google Shape;904;p42"/>
            <p:cNvSpPr/>
            <p:nvPr/>
          </p:nvSpPr>
          <p:spPr>
            <a:xfrm>
              <a:off x="6228650" y="2152293"/>
              <a:ext cx="655410" cy="1244941"/>
            </a:xfrm>
            <a:custGeom>
              <a:avLst/>
              <a:gdLst/>
              <a:ahLst/>
              <a:cxnLst/>
              <a:rect l="l" t="t" r="r" b="b"/>
              <a:pathLst>
                <a:path w="4120" h="7826" extrusionOk="0">
                  <a:moveTo>
                    <a:pt x="2592" y="1"/>
                  </a:moveTo>
                  <a:cubicBezTo>
                    <a:pt x="2559" y="2431"/>
                    <a:pt x="3085" y="4861"/>
                    <a:pt x="4120" y="7059"/>
                  </a:cubicBezTo>
                  <a:cubicBezTo>
                    <a:pt x="3710" y="6939"/>
                    <a:pt x="3201" y="7026"/>
                    <a:pt x="2828" y="7229"/>
                  </a:cubicBezTo>
                  <a:cubicBezTo>
                    <a:pt x="2497" y="7411"/>
                    <a:pt x="2224" y="7709"/>
                    <a:pt x="1851" y="7771"/>
                  </a:cubicBezTo>
                  <a:cubicBezTo>
                    <a:pt x="1536" y="7825"/>
                    <a:pt x="1226" y="7693"/>
                    <a:pt x="928" y="7589"/>
                  </a:cubicBezTo>
                  <a:cubicBezTo>
                    <a:pt x="626" y="7482"/>
                    <a:pt x="282" y="7407"/>
                    <a:pt x="1" y="7552"/>
                  </a:cubicBezTo>
                  <a:cubicBezTo>
                    <a:pt x="129" y="5213"/>
                    <a:pt x="294" y="2837"/>
                    <a:pt x="626" y="514"/>
                  </a:cubicBezTo>
                  <a:cubicBezTo>
                    <a:pt x="1267" y="340"/>
                    <a:pt x="1946" y="175"/>
                    <a:pt x="25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5" name="Google Shape;905;p42"/>
            <p:cNvSpPr/>
            <p:nvPr/>
          </p:nvSpPr>
          <p:spPr>
            <a:xfrm>
              <a:off x="4737754" y="2081981"/>
              <a:ext cx="671159" cy="1383020"/>
            </a:xfrm>
            <a:custGeom>
              <a:avLst/>
              <a:gdLst/>
              <a:ahLst/>
              <a:cxnLst/>
              <a:rect l="l" t="t" r="r" b="b"/>
              <a:pathLst>
                <a:path w="4219" h="8694" extrusionOk="0">
                  <a:moveTo>
                    <a:pt x="1834" y="0"/>
                  </a:moveTo>
                  <a:cubicBezTo>
                    <a:pt x="1503" y="2691"/>
                    <a:pt x="886" y="5353"/>
                    <a:pt x="0" y="7915"/>
                  </a:cubicBezTo>
                  <a:cubicBezTo>
                    <a:pt x="426" y="7783"/>
                    <a:pt x="803" y="8002"/>
                    <a:pt x="1192" y="8222"/>
                  </a:cubicBezTo>
                  <a:cubicBezTo>
                    <a:pt x="1581" y="8441"/>
                    <a:pt x="1991" y="8694"/>
                    <a:pt x="2434" y="8673"/>
                  </a:cubicBezTo>
                  <a:cubicBezTo>
                    <a:pt x="2716" y="8656"/>
                    <a:pt x="2977" y="8536"/>
                    <a:pt x="3237" y="8441"/>
                  </a:cubicBezTo>
                  <a:cubicBezTo>
                    <a:pt x="3502" y="8346"/>
                    <a:pt x="3792" y="8275"/>
                    <a:pt x="4057" y="8371"/>
                  </a:cubicBezTo>
                  <a:cubicBezTo>
                    <a:pt x="4218" y="5796"/>
                    <a:pt x="4189" y="3150"/>
                    <a:pt x="4040" y="580"/>
                  </a:cubicBezTo>
                  <a:cubicBezTo>
                    <a:pt x="3357" y="352"/>
                    <a:pt x="2542" y="116"/>
                    <a:pt x="18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6" name="Google Shape;906;p42"/>
            <p:cNvSpPr/>
            <p:nvPr/>
          </p:nvSpPr>
          <p:spPr>
            <a:xfrm>
              <a:off x="5664235" y="1274502"/>
              <a:ext cx="441447" cy="3219092"/>
            </a:xfrm>
            <a:custGeom>
              <a:avLst/>
              <a:gdLst/>
              <a:ahLst/>
              <a:cxnLst/>
              <a:rect l="l" t="t" r="r" b="b"/>
              <a:pathLst>
                <a:path w="2775" h="20236" extrusionOk="0">
                  <a:moveTo>
                    <a:pt x="2774" y="20236"/>
                  </a:moveTo>
                  <a:lnTo>
                    <a:pt x="1" y="20236"/>
                  </a:lnTo>
                  <a:lnTo>
                    <a:pt x="1" y="1"/>
                  </a:lnTo>
                  <a:lnTo>
                    <a:pt x="27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7" name="Google Shape;907;p42"/>
            <p:cNvSpPr/>
            <p:nvPr/>
          </p:nvSpPr>
          <p:spPr>
            <a:xfrm>
              <a:off x="5664235" y="2243922"/>
              <a:ext cx="169420" cy="357129"/>
            </a:xfrm>
            <a:custGeom>
              <a:avLst/>
              <a:gdLst/>
              <a:ahLst/>
              <a:cxnLst/>
              <a:rect l="l" t="t" r="r" b="b"/>
              <a:pathLst>
                <a:path w="1065" h="2245" extrusionOk="0">
                  <a:moveTo>
                    <a:pt x="1040" y="973"/>
                  </a:moveTo>
                  <a:cubicBezTo>
                    <a:pt x="1015" y="1333"/>
                    <a:pt x="800" y="1652"/>
                    <a:pt x="543" y="1867"/>
                  </a:cubicBezTo>
                  <a:cubicBezTo>
                    <a:pt x="373" y="2012"/>
                    <a:pt x="187" y="2124"/>
                    <a:pt x="1" y="2244"/>
                  </a:cubicBezTo>
                  <a:lnTo>
                    <a:pt x="1" y="2112"/>
                  </a:lnTo>
                  <a:cubicBezTo>
                    <a:pt x="121" y="2037"/>
                    <a:pt x="237" y="1963"/>
                    <a:pt x="348" y="1880"/>
                  </a:cubicBezTo>
                  <a:cubicBezTo>
                    <a:pt x="622" y="1677"/>
                    <a:pt x="878" y="1391"/>
                    <a:pt x="928" y="1023"/>
                  </a:cubicBezTo>
                  <a:cubicBezTo>
                    <a:pt x="978" y="667"/>
                    <a:pt x="762" y="373"/>
                    <a:pt x="473" y="228"/>
                  </a:cubicBezTo>
                  <a:cubicBezTo>
                    <a:pt x="324" y="154"/>
                    <a:pt x="166" y="120"/>
                    <a:pt x="1" y="112"/>
                  </a:cubicBezTo>
                  <a:lnTo>
                    <a:pt x="1" y="0"/>
                  </a:lnTo>
                  <a:cubicBezTo>
                    <a:pt x="208" y="13"/>
                    <a:pt x="411" y="58"/>
                    <a:pt x="597" y="170"/>
                  </a:cubicBezTo>
                  <a:cubicBezTo>
                    <a:pt x="870" y="332"/>
                    <a:pt x="1065" y="630"/>
                    <a:pt x="1040" y="973"/>
                  </a:cubicBezTo>
                  <a:close/>
                </a:path>
              </a:pathLst>
            </a:custGeom>
            <a:solidFill>
              <a:srgbClr val="FDDE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8" name="Google Shape;908;p42"/>
            <p:cNvSpPr/>
            <p:nvPr/>
          </p:nvSpPr>
          <p:spPr>
            <a:xfrm>
              <a:off x="5664235" y="2022008"/>
              <a:ext cx="441447" cy="580315"/>
            </a:xfrm>
            <a:custGeom>
              <a:avLst/>
              <a:gdLst/>
              <a:ahLst/>
              <a:cxnLst/>
              <a:rect l="l" t="t" r="r" b="b"/>
              <a:pathLst>
                <a:path w="2775" h="3648" extrusionOk="0">
                  <a:moveTo>
                    <a:pt x="2774" y="3647"/>
                  </a:moveTo>
                  <a:lnTo>
                    <a:pt x="1" y="3647"/>
                  </a:lnTo>
                  <a:lnTo>
                    <a:pt x="1" y="0"/>
                  </a:lnTo>
                  <a:lnTo>
                    <a:pt x="27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9" name="Google Shape;909;p42"/>
            <p:cNvSpPr/>
            <p:nvPr/>
          </p:nvSpPr>
          <p:spPr>
            <a:xfrm>
              <a:off x="4735050" y="2079913"/>
              <a:ext cx="2299820" cy="440804"/>
            </a:xfrm>
            <a:custGeom>
              <a:avLst/>
              <a:gdLst/>
              <a:ahLst/>
              <a:cxnLst/>
              <a:rect l="l" t="t" r="r" b="b"/>
              <a:pathLst>
                <a:path w="14457" h="2771" extrusionOk="0">
                  <a:moveTo>
                    <a:pt x="14457" y="2770"/>
                  </a:moveTo>
                  <a:lnTo>
                    <a:pt x="0" y="2770"/>
                  </a:lnTo>
                  <a:lnTo>
                    <a:pt x="0" y="1"/>
                  </a:lnTo>
                  <a:lnTo>
                    <a:pt x="1445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0" name="Google Shape;910;p42"/>
            <p:cNvSpPr/>
            <p:nvPr/>
          </p:nvSpPr>
          <p:spPr>
            <a:xfrm>
              <a:off x="6436090" y="2079913"/>
              <a:ext cx="227962" cy="115490"/>
            </a:xfrm>
            <a:custGeom>
              <a:avLst/>
              <a:gdLst/>
              <a:ahLst/>
              <a:cxnLst/>
              <a:rect l="l" t="t" r="r" b="b"/>
              <a:pathLst>
                <a:path w="1433" h="726" extrusionOk="0">
                  <a:moveTo>
                    <a:pt x="1433" y="1"/>
                  </a:moveTo>
                  <a:cubicBezTo>
                    <a:pt x="1346" y="137"/>
                    <a:pt x="1238" y="257"/>
                    <a:pt x="1114" y="361"/>
                  </a:cubicBezTo>
                  <a:cubicBezTo>
                    <a:pt x="969" y="481"/>
                    <a:pt x="804" y="576"/>
                    <a:pt x="626" y="638"/>
                  </a:cubicBezTo>
                  <a:cubicBezTo>
                    <a:pt x="456" y="700"/>
                    <a:pt x="220" y="725"/>
                    <a:pt x="112" y="543"/>
                  </a:cubicBezTo>
                  <a:cubicBezTo>
                    <a:pt x="1" y="357"/>
                    <a:pt x="187" y="187"/>
                    <a:pt x="311" y="71"/>
                  </a:cubicBezTo>
                  <a:cubicBezTo>
                    <a:pt x="332" y="46"/>
                    <a:pt x="357" y="25"/>
                    <a:pt x="381" y="1"/>
                  </a:cubicBezTo>
                  <a:lnTo>
                    <a:pt x="535" y="1"/>
                  </a:lnTo>
                  <a:cubicBezTo>
                    <a:pt x="472" y="63"/>
                    <a:pt x="410" y="121"/>
                    <a:pt x="348" y="183"/>
                  </a:cubicBezTo>
                  <a:cubicBezTo>
                    <a:pt x="278" y="249"/>
                    <a:pt x="158" y="348"/>
                    <a:pt x="191" y="460"/>
                  </a:cubicBezTo>
                  <a:cubicBezTo>
                    <a:pt x="228" y="580"/>
                    <a:pt x="377" y="593"/>
                    <a:pt x="477" y="572"/>
                  </a:cubicBezTo>
                  <a:cubicBezTo>
                    <a:pt x="808" y="506"/>
                    <a:pt x="1106" y="278"/>
                    <a:pt x="1305" y="1"/>
                  </a:cubicBezTo>
                  <a:close/>
                </a:path>
              </a:pathLst>
            </a:custGeom>
            <a:solidFill>
              <a:srgbClr val="FDDE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1" name="Google Shape;911;p42"/>
            <p:cNvSpPr/>
            <p:nvPr/>
          </p:nvSpPr>
          <p:spPr>
            <a:xfrm>
              <a:off x="5518677" y="1974603"/>
              <a:ext cx="683090" cy="656036"/>
            </a:xfrm>
            <a:custGeom>
              <a:avLst/>
              <a:gdLst/>
              <a:ahLst/>
              <a:cxnLst/>
              <a:rect l="l" t="t" r="r" b="b"/>
              <a:pathLst>
                <a:path w="4294" h="4124" extrusionOk="0">
                  <a:moveTo>
                    <a:pt x="4120" y="3556"/>
                  </a:moveTo>
                  <a:cubicBezTo>
                    <a:pt x="3284" y="2116"/>
                    <a:pt x="2050" y="932"/>
                    <a:pt x="572" y="162"/>
                  </a:cubicBezTo>
                  <a:cubicBezTo>
                    <a:pt x="270" y="0"/>
                    <a:pt x="1" y="460"/>
                    <a:pt x="303" y="621"/>
                  </a:cubicBezTo>
                  <a:cubicBezTo>
                    <a:pt x="1702" y="1354"/>
                    <a:pt x="2866" y="2459"/>
                    <a:pt x="3660" y="3825"/>
                  </a:cubicBezTo>
                  <a:cubicBezTo>
                    <a:pt x="3834" y="4123"/>
                    <a:pt x="4294" y="3854"/>
                    <a:pt x="4120" y="355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2" name="Google Shape;912;p42"/>
            <p:cNvSpPr/>
            <p:nvPr/>
          </p:nvSpPr>
          <p:spPr>
            <a:xfrm>
              <a:off x="5548425" y="1983193"/>
              <a:ext cx="639502" cy="646173"/>
            </a:xfrm>
            <a:custGeom>
              <a:avLst/>
              <a:gdLst/>
              <a:ahLst/>
              <a:cxnLst/>
              <a:rect l="l" t="t" r="r" b="b"/>
              <a:pathLst>
                <a:path w="4020" h="4062" extrusionOk="0">
                  <a:moveTo>
                    <a:pt x="3382" y="215"/>
                  </a:moveTo>
                  <a:cubicBezTo>
                    <a:pt x="2782" y="716"/>
                    <a:pt x="2231" y="1267"/>
                    <a:pt x="1731" y="1867"/>
                  </a:cubicBezTo>
                  <a:cubicBezTo>
                    <a:pt x="1283" y="2409"/>
                    <a:pt x="869" y="3006"/>
                    <a:pt x="282" y="3407"/>
                  </a:cubicBezTo>
                  <a:cubicBezTo>
                    <a:pt x="0" y="3598"/>
                    <a:pt x="265" y="4061"/>
                    <a:pt x="551" y="3867"/>
                  </a:cubicBezTo>
                  <a:cubicBezTo>
                    <a:pt x="1155" y="3448"/>
                    <a:pt x="1590" y="2873"/>
                    <a:pt x="2053" y="2314"/>
                  </a:cubicBezTo>
                  <a:cubicBezTo>
                    <a:pt x="2567" y="1685"/>
                    <a:pt x="3138" y="1114"/>
                    <a:pt x="3755" y="592"/>
                  </a:cubicBezTo>
                  <a:cubicBezTo>
                    <a:pt x="4020" y="373"/>
                    <a:pt x="3643" y="0"/>
                    <a:pt x="3382" y="2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3" name="Google Shape;913;p42"/>
            <p:cNvSpPr/>
            <p:nvPr/>
          </p:nvSpPr>
          <p:spPr>
            <a:xfrm>
              <a:off x="5018848" y="1981762"/>
              <a:ext cx="1742085" cy="1066456"/>
            </a:xfrm>
            <a:custGeom>
              <a:avLst/>
              <a:gdLst/>
              <a:ahLst/>
              <a:cxnLst/>
              <a:rect l="l" t="t" r="r" b="b"/>
              <a:pathLst>
                <a:path w="10951" h="6704" extrusionOk="0">
                  <a:moveTo>
                    <a:pt x="2998" y="630"/>
                  </a:moveTo>
                  <a:cubicBezTo>
                    <a:pt x="2994" y="1069"/>
                    <a:pt x="4136" y="5370"/>
                    <a:pt x="5399" y="5316"/>
                  </a:cubicBezTo>
                  <a:cubicBezTo>
                    <a:pt x="6736" y="5258"/>
                    <a:pt x="7928" y="618"/>
                    <a:pt x="7928" y="618"/>
                  </a:cubicBezTo>
                  <a:cubicBezTo>
                    <a:pt x="7928" y="618"/>
                    <a:pt x="9373" y="1"/>
                    <a:pt x="10950" y="618"/>
                  </a:cubicBezTo>
                  <a:cubicBezTo>
                    <a:pt x="10950" y="618"/>
                    <a:pt x="8069" y="6703"/>
                    <a:pt x="5453" y="6649"/>
                  </a:cubicBezTo>
                  <a:cubicBezTo>
                    <a:pt x="2605" y="6587"/>
                    <a:pt x="183" y="1744"/>
                    <a:pt x="1" y="618"/>
                  </a:cubicBezTo>
                  <a:cubicBezTo>
                    <a:pt x="1632" y="125"/>
                    <a:pt x="2998" y="630"/>
                    <a:pt x="2998" y="6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4" name="Google Shape;914;p42"/>
            <p:cNvSpPr/>
            <p:nvPr/>
          </p:nvSpPr>
          <p:spPr>
            <a:xfrm>
              <a:off x="5163134" y="2231991"/>
              <a:ext cx="526396" cy="658104"/>
            </a:xfrm>
            <a:custGeom>
              <a:avLst/>
              <a:gdLst/>
              <a:ahLst/>
              <a:cxnLst/>
              <a:rect l="l" t="t" r="r" b="b"/>
              <a:pathLst>
                <a:path w="3309" h="4137" extrusionOk="0">
                  <a:moveTo>
                    <a:pt x="3262" y="4033"/>
                  </a:moveTo>
                  <a:cubicBezTo>
                    <a:pt x="2695" y="3698"/>
                    <a:pt x="2257" y="3201"/>
                    <a:pt x="1847" y="2696"/>
                  </a:cubicBezTo>
                  <a:cubicBezTo>
                    <a:pt x="1420" y="2174"/>
                    <a:pt x="990" y="1649"/>
                    <a:pt x="625" y="1077"/>
                  </a:cubicBezTo>
                  <a:cubicBezTo>
                    <a:pt x="423" y="754"/>
                    <a:pt x="240" y="411"/>
                    <a:pt x="104" y="55"/>
                  </a:cubicBezTo>
                  <a:cubicBezTo>
                    <a:pt x="83" y="1"/>
                    <a:pt x="0" y="26"/>
                    <a:pt x="21" y="75"/>
                  </a:cubicBezTo>
                  <a:cubicBezTo>
                    <a:pt x="265" y="721"/>
                    <a:pt x="646" y="1301"/>
                    <a:pt x="1060" y="1847"/>
                  </a:cubicBezTo>
                  <a:cubicBezTo>
                    <a:pt x="1271" y="2120"/>
                    <a:pt x="1487" y="2390"/>
                    <a:pt x="1706" y="2659"/>
                  </a:cubicBezTo>
                  <a:cubicBezTo>
                    <a:pt x="1913" y="2915"/>
                    <a:pt x="2128" y="3172"/>
                    <a:pt x="2360" y="3412"/>
                  </a:cubicBezTo>
                  <a:cubicBezTo>
                    <a:pt x="2617" y="3677"/>
                    <a:pt x="2898" y="3921"/>
                    <a:pt x="3217" y="4108"/>
                  </a:cubicBezTo>
                  <a:cubicBezTo>
                    <a:pt x="3267" y="4137"/>
                    <a:pt x="3308" y="4062"/>
                    <a:pt x="3262" y="4033"/>
                  </a:cubicBezTo>
                  <a:close/>
                </a:path>
              </a:pathLst>
            </a:custGeom>
            <a:solidFill>
              <a:srgbClr val="6723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5" name="Google Shape;915;p42"/>
            <p:cNvSpPr/>
            <p:nvPr/>
          </p:nvSpPr>
          <p:spPr>
            <a:xfrm>
              <a:off x="5450273" y="2522467"/>
              <a:ext cx="276640" cy="315610"/>
            </a:xfrm>
            <a:custGeom>
              <a:avLst/>
              <a:gdLst/>
              <a:ahLst/>
              <a:cxnLst/>
              <a:rect l="l" t="t" r="r" b="b"/>
              <a:pathLst>
                <a:path w="1739" h="1984" extrusionOk="0">
                  <a:moveTo>
                    <a:pt x="1693" y="1876"/>
                  </a:moveTo>
                  <a:cubicBezTo>
                    <a:pt x="1184" y="1499"/>
                    <a:pt x="737" y="1035"/>
                    <a:pt x="381" y="510"/>
                  </a:cubicBezTo>
                  <a:cubicBezTo>
                    <a:pt x="282" y="361"/>
                    <a:pt x="187" y="208"/>
                    <a:pt x="100" y="50"/>
                  </a:cubicBezTo>
                  <a:cubicBezTo>
                    <a:pt x="75" y="1"/>
                    <a:pt x="0" y="42"/>
                    <a:pt x="25" y="92"/>
                  </a:cubicBezTo>
                  <a:cubicBezTo>
                    <a:pt x="336" y="659"/>
                    <a:pt x="741" y="1172"/>
                    <a:pt x="1222" y="1603"/>
                  </a:cubicBezTo>
                  <a:cubicBezTo>
                    <a:pt x="1358" y="1727"/>
                    <a:pt x="1503" y="1843"/>
                    <a:pt x="1652" y="1950"/>
                  </a:cubicBezTo>
                  <a:cubicBezTo>
                    <a:pt x="1698" y="1983"/>
                    <a:pt x="1739" y="1909"/>
                    <a:pt x="1693" y="1876"/>
                  </a:cubicBezTo>
                  <a:close/>
                </a:path>
              </a:pathLst>
            </a:custGeom>
            <a:solidFill>
              <a:srgbClr val="6723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6" name="Google Shape;916;p42"/>
            <p:cNvSpPr/>
            <p:nvPr/>
          </p:nvSpPr>
          <p:spPr>
            <a:xfrm>
              <a:off x="5893469" y="2808330"/>
              <a:ext cx="262164" cy="152873"/>
            </a:xfrm>
            <a:custGeom>
              <a:avLst/>
              <a:gdLst/>
              <a:ahLst/>
              <a:cxnLst/>
              <a:rect l="l" t="t" r="r" b="b"/>
              <a:pathLst>
                <a:path w="1648" h="961" extrusionOk="0">
                  <a:moveTo>
                    <a:pt x="1549" y="42"/>
                  </a:moveTo>
                  <a:cubicBezTo>
                    <a:pt x="1139" y="447"/>
                    <a:pt x="617" y="733"/>
                    <a:pt x="54" y="861"/>
                  </a:cubicBezTo>
                  <a:cubicBezTo>
                    <a:pt x="0" y="874"/>
                    <a:pt x="21" y="961"/>
                    <a:pt x="75" y="948"/>
                  </a:cubicBezTo>
                  <a:cubicBezTo>
                    <a:pt x="654" y="812"/>
                    <a:pt x="1188" y="518"/>
                    <a:pt x="1611" y="104"/>
                  </a:cubicBezTo>
                  <a:cubicBezTo>
                    <a:pt x="1648" y="62"/>
                    <a:pt x="1586" y="0"/>
                    <a:pt x="1549" y="42"/>
                  </a:cubicBezTo>
                  <a:close/>
                </a:path>
              </a:pathLst>
            </a:custGeom>
            <a:solidFill>
              <a:srgbClr val="6723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7" name="Google Shape;917;p42"/>
            <p:cNvSpPr/>
            <p:nvPr/>
          </p:nvSpPr>
          <p:spPr>
            <a:xfrm>
              <a:off x="6033778" y="2174723"/>
              <a:ext cx="388632" cy="595586"/>
            </a:xfrm>
            <a:custGeom>
              <a:avLst/>
              <a:gdLst/>
              <a:ahLst/>
              <a:cxnLst/>
              <a:rect l="l" t="t" r="r" b="b"/>
              <a:pathLst>
                <a:path w="2443" h="3744" extrusionOk="0">
                  <a:moveTo>
                    <a:pt x="2347" y="50"/>
                  </a:moveTo>
                  <a:cubicBezTo>
                    <a:pt x="2120" y="580"/>
                    <a:pt x="1863" y="1098"/>
                    <a:pt x="1582" y="1603"/>
                  </a:cubicBezTo>
                  <a:cubicBezTo>
                    <a:pt x="1441" y="1855"/>
                    <a:pt x="1292" y="2104"/>
                    <a:pt x="1139" y="2348"/>
                  </a:cubicBezTo>
                  <a:cubicBezTo>
                    <a:pt x="994" y="2572"/>
                    <a:pt x="849" y="2799"/>
                    <a:pt x="683" y="3010"/>
                  </a:cubicBezTo>
                  <a:cubicBezTo>
                    <a:pt x="501" y="3250"/>
                    <a:pt x="294" y="3470"/>
                    <a:pt x="46" y="3640"/>
                  </a:cubicBezTo>
                  <a:cubicBezTo>
                    <a:pt x="0" y="3669"/>
                    <a:pt x="46" y="3743"/>
                    <a:pt x="91" y="3714"/>
                  </a:cubicBezTo>
                  <a:cubicBezTo>
                    <a:pt x="530" y="3412"/>
                    <a:pt x="841" y="2969"/>
                    <a:pt x="1126" y="2526"/>
                  </a:cubicBezTo>
                  <a:cubicBezTo>
                    <a:pt x="1445" y="2033"/>
                    <a:pt x="1735" y="1520"/>
                    <a:pt x="2000" y="998"/>
                  </a:cubicBezTo>
                  <a:cubicBezTo>
                    <a:pt x="2149" y="700"/>
                    <a:pt x="2289" y="398"/>
                    <a:pt x="2422" y="92"/>
                  </a:cubicBezTo>
                  <a:cubicBezTo>
                    <a:pt x="2443" y="42"/>
                    <a:pt x="2368" y="1"/>
                    <a:pt x="2347" y="50"/>
                  </a:cubicBezTo>
                  <a:close/>
                </a:path>
              </a:pathLst>
            </a:custGeom>
            <a:solidFill>
              <a:srgbClr val="6723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8" name="Google Shape;918;p42"/>
            <p:cNvSpPr/>
            <p:nvPr/>
          </p:nvSpPr>
          <p:spPr>
            <a:xfrm>
              <a:off x="6301032" y="2197153"/>
              <a:ext cx="235916" cy="349811"/>
            </a:xfrm>
            <a:custGeom>
              <a:avLst/>
              <a:gdLst/>
              <a:ahLst/>
              <a:cxnLst/>
              <a:rect l="l" t="t" r="r" b="b"/>
              <a:pathLst>
                <a:path w="1483" h="2199" extrusionOk="0">
                  <a:moveTo>
                    <a:pt x="1379" y="46"/>
                  </a:moveTo>
                  <a:cubicBezTo>
                    <a:pt x="932" y="733"/>
                    <a:pt x="481" y="1420"/>
                    <a:pt x="34" y="2108"/>
                  </a:cubicBezTo>
                  <a:cubicBezTo>
                    <a:pt x="1" y="2153"/>
                    <a:pt x="75" y="2199"/>
                    <a:pt x="104" y="2153"/>
                  </a:cubicBezTo>
                  <a:cubicBezTo>
                    <a:pt x="556" y="1466"/>
                    <a:pt x="1003" y="779"/>
                    <a:pt x="1454" y="92"/>
                  </a:cubicBezTo>
                  <a:cubicBezTo>
                    <a:pt x="1483" y="46"/>
                    <a:pt x="1408" y="0"/>
                    <a:pt x="1379" y="46"/>
                  </a:cubicBezTo>
                  <a:close/>
                </a:path>
              </a:pathLst>
            </a:custGeom>
            <a:solidFill>
              <a:srgbClr val="6723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19" name="Google Shape;919;p42"/>
          <p:cNvGrpSpPr/>
          <p:nvPr/>
        </p:nvGrpSpPr>
        <p:grpSpPr>
          <a:xfrm>
            <a:off x="5169909" y="41841"/>
            <a:ext cx="3801717" cy="1616055"/>
            <a:chOff x="5169909" y="41841"/>
            <a:chExt cx="3801717" cy="1616055"/>
          </a:xfrm>
        </p:grpSpPr>
        <p:grpSp>
          <p:nvGrpSpPr>
            <p:cNvPr id="920" name="Google Shape;920;p42"/>
            <p:cNvGrpSpPr/>
            <p:nvPr/>
          </p:nvGrpSpPr>
          <p:grpSpPr>
            <a:xfrm rot="801535" flipH="1">
              <a:off x="8155499" y="372616"/>
              <a:ext cx="358655" cy="576063"/>
              <a:chOff x="1042578" y="1405969"/>
              <a:chExt cx="336176" cy="539958"/>
            </a:xfrm>
          </p:grpSpPr>
          <p:sp>
            <p:nvSpPr>
              <p:cNvPr id="921" name="Google Shape;921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22" name="Google Shape;922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23" name="Google Shape;923;p42"/>
            <p:cNvSpPr/>
            <p:nvPr/>
          </p:nvSpPr>
          <p:spPr>
            <a:xfrm rot="10800000" flipH="1">
              <a:off x="7459484" y="575070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4" name="Google Shape;924;p42"/>
            <p:cNvSpPr/>
            <p:nvPr/>
          </p:nvSpPr>
          <p:spPr>
            <a:xfrm rot="10800000" flipH="1">
              <a:off x="8819813" y="104426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5" name="Google Shape;925;p42"/>
            <p:cNvSpPr/>
            <p:nvPr/>
          </p:nvSpPr>
          <p:spPr>
            <a:xfrm rot="10800000" flipH="1">
              <a:off x="8072085" y="237263"/>
              <a:ext cx="63622" cy="62418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26" name="Google Shape;926;p42"/>
            <p:cNvGrpSpPr/>
            <p:nvPr/>
          </p:nvGrpSpPr>
          <p:grpSpPr>
            <a:xfrm rot="5041525" flipH="1">
              <a:off x="6798162" y="129598"/>
              <a:ext cx="260641" cy="418635"/>
              <a:chOff x="1042578" y="1405969"/>
              <a:chExt cx="336176" cy="539958"/>
            </a:xfrm>
          </p:grpSpPr>
          <p:sp>
            <p:nvSpPr>
              <p:cNvPr id="927" name="Google Shape;927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28" name="Google Shape;928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29" name="Google Shape;929;p42"/>
            <p:cNvSpPr/>
            <p:nvPr/>
          </p:nvSpPr>
          <p:spPr>
            <a:xfrm rot="10800000" flipH="1">
              <a:off x="8915309" y="407133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30" name="Google Shape;930;p42"/>
            <p:cNvGrpSpPr/>
            <p:nvPr/>
          </p:nvGrpSpPr>
          <p:grpSpPr>
            <a:xfrm rot="5033321" flipH="1">
              <a:off x="8773141" y="1454420"/>
              <a:ext cx="146836" cy="235844"/>
              <a:chOff x="1042578" y="1405969"/>
              <a:chExt cx="336176" cy="539958"/>
            </a:xfrm>
          </p:grpSpPr>
          <p:sp>
            <p:nvSpPr>
              <p:cNvPr id="931" name="Google Shape;931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32" name="Google Shape;932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33" name="Google Shape;933;p42"/>
            <p:cNvSpPr/>
            <p:nvPr/>
          </p:nvSpPr>
          <p:spPr>
            <a:xfrm rot="10800000" flipH="1">
              <a:off x="8338109" y="1497408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34" name="Google Shape;934;p42"/>
            <p:cNvGrpSpPr/>
            <p:nvPr/>
          </p:nvGrpSpPr>
          <p:grpSpPr>
            <a:xfrm rot="-2088430" flipH="1">
              <a:off x="5816562" y="62649"/>
              <a:ext cx="146822" cy="235823"/>
              <a:chOff x="1042578" y="1405969"/>
              <a:chExt cx="336176" cy="539958"/>
            </a:xfrm>
          </p:grpSpPr>
          <p:sp>
            <p:nvSpPr>
              <p:cNvPr id="935" name="Google Shape;935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36" name="Google Shape;936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37" name="Google Shape;937;p42"/>
            <p:cNvSpPr/>
            <p:nvPr/>
          </p:nvSpPr>
          <p:spPr>
            <a:xfrm rot="10800000" flipH="1">
              <a:off x="5169909" y="50445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38" name="Google Shape;938;p42"/>
          <p:cNvGrpSpPr/>
          <p:nvPr/>
        </p:nvGrpSpPr>
        <p:grpSpPr>
          <a:xfrm flipH="1">
            <a:off x="1898041" y="4458990"/>
            <a:ext cx="4303144" cy="809314"/>
            <a:chOff x="720003" y="4459059"/>
            <a:chExt cx="4298845" cy="809314"/>
          </a:xfrm>
        </p:grpSpPr>
        <p:grpSp>
          <p:nvGrpSpPr>
            <p:cNvPr id="939" name="Google Shape;939;p42"/>
            <p:cNvGrpSpPr/>
            <p:nvPr/>
          </p:nvGrpSpPr>
          <p:grpSpPr>
            <a:xfrm rot="3767923">
              <a:off x="930477" y="4500899"/>
              <a:ext cx="475232" cy="763354"/>
              <a:chOff x="1042578" y="1405969"/>
              <a:chExt cx="336176" cy="539958"/>
            </a:xfrm>
          </p:grpSpPr>
          <p:sp>
            <p:nvSpPr>
              <p:cNvPr id="940" name="Google Shape;940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41" name="Google Shape;941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42" name="Google Shape;942;p42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43" name="Google Shape;943;p42"/>
            <p:cNvGrpSpPr/>
            <p:nvPr/>
          </p:nvGrpSpPr>
          <p:grpSpPr>
            <a:xfrm rot="4007490">
              <a:off x="3124215" y="4557890"/>
              <a:ext cx="229817" cy="369126"/>
              <a:chOff x="1042578" y="1405969"/>
              <a:chExt cx="336176" cy="539958"/>
            </a:xfrm>
          </p:grpSpPr>
          <p:sp>
            <p:nvSpPr>
              <p:cNvPr id="944" name="Google Shape;944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45" name="Google Shape;945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946" name="Google Shape;946;p42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947" name="Google Shape;947;p42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48" name="Google Shape;948;p42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49" name="Google Shape;949;p42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0" name="Google Shape;950;p42"/>
            <p:cNvSpPr/>
            <p:nvPr/>
          </p:nvSpPr>
          <p:spPr>
            <a:xfrm>
              <a:off x="3758261" y="48617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3454026" y="44590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44"/>
          <p:cNvSpPr txBox="1"/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Argumentos de la biblia</a:t>
            </a:r>
            <a:endParaRPr lang="es-ES" altLang="en-GB"/>
          </a:p>
        </p:txBody>
      </p:sp>
      <p:sp>
        <p:nvSpPr>
          <p:cNvPr id="999" name="Google Shape;999;p44"/>
          <p:cNvSpPr txBox="1"/>
          <p:nvPr>
            <p:ph type="title" idx="2"/>
          </p:nvPr>
        </p:nvSpPr>
        <p:spPr>
          <a:xfrm>
            <a:off x="1600100" y="2527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Revelación</a:t>
            </a:r>
            <a:endParaRPr lang="es-ES" altLang="en-GB"/>
          </a:p>
        </p:txBody>
      </p:sp>
      <p:sp>
        <p:nvSpPr>
          <p:cNvPr id="1000" name="Google Shape;1000;p44"/>
          <p:cNvSpPr txBox="1"/>
          <p:nvPr>
            <p:ph type="title" idx="3"/>
          </p:nvPr>
        </p:nvSpPr>
        <p:spPr>
          <a:xfrm>
            <a:off x="4865500" y="2527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Experiencias</a:t>
            </a:r>
            <a:endParaRPr lang="es-ES" altLang="en-GB"/>
          </a:p>
        </p:txBody>
      </p:sp>
      <p:sp>
        <p:nvSpPr>
          <p:cNvPr id="1001" name="Google Shape;1001;p44"/>
          <p:cNvSpPr txBox="1"/>
          <p:nvPr>
            <p:ph type="subTitle" idx="1"/>
          </p:nvPr>
        </p:nvSpPr>
        <p:spPr>
          <a:xfrm>
            <a:off x="4820920" y="3054985"/>
            <a:ext cx="2767965" cy="11588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 Biblia relata numerosos testimonios de personas que han tenido encuentros con Dios, como Moisés, Abraham, Pablo y los discípulos de Jesús.</a:t>
            </a:r>
            <a:endParaRPr lang="en-GB"/>
          </a:p>
        </p:txBody>
      </p:sp>
      <p:sp>
        <p:nvSpPr>
          <p:cNvPr id="1002" name="Google Shape;1002;p44"/>
          <p:cNvSpPr txBox="1"/>
          <p:nvPr>
            <p:ph type="subTitle" idx="4"/>
          </p:nvPr>
        </p:nvSpPr>
        <p:spPr>
          <a:xfrm>
            <a:off x="1600100" y="2938675"/>
            <a:ext cx="26784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L</a:t>
            </a:r>
            <a:r>
              <a:rPr lang="en-GB"/>
              <a:t>a Biblia es una revelación divina y consideran sus escrituras como prueba de la existencia de Dios</a:t>
            </a:r>
            <a:endParaRPr lang="en-GB"/>
          </a:p>
        </p:txBody>
      </p:sp>
      <p:grpSp>
        <p:nvGrpSpPr>
          <p:cNvPr id="1003" name="Google Shape;1003;p44"/>
          <p:cNvGrpSpPr/>
          <p:nvPr/>
        </p:nvGrpSpPr>
        <p:grpSpPr>
          <a:xfrm>
            <a:off x="4270943" y="2938672"/>
            <a:ext cx="4674341" cy="2163621"/>
            <a:chOff x="4270943" y="2938672"/>
            <a:chExt cx="4674341" cy="2163621"/>
          </a:xfrm>
        </p:grpSpPr>
        <p:grpSp>
          <p:nvGrpSpPr>
            <p:cNvPr id="1004" name="Google Shape;1004;p44"/>
            <p:cNvGrpSpPr/>
            <p:nvPr/>
          </p:nvGrpSpPr>
          <p:grpSpPr>
            <a:xfrm rot="10005862">
              <a:off x="8034093" y="4262862"/>
              <a:ext cx="399130" cy="635609"/>
              <a:chOff x="1042578" y="1405969"/>
              <a:chExt cx="336176" cy="539958"/>
            </a:xfrm>
          </p:grpSpPr>
          <p:sp>
            <p:nvSpPr>
              <p:cNvPr id="1005" name="Google Shape;100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06" name="Google Shape;100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07" name="Google Shape;1007;p44"/>
            <p:cNvSpPr/>
            <p:nvPr/>
          </p:nvSpPr>
          <p:spPr>
            <a:xfrm>
              <a:off x="6969760" y="4629198"/>
              <a:ext cx="59776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8" name="Google Shape;1008;p44"/>
            <p:cNvSpPr/>
            <p:nvPr/>
          </p:nvSpPr>
          <p:spPr>
            <a:xfrm>
              <a:off x="8773658" y="4111650"/>
              <a:ext cx="59775" cy="45927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9" name="Google Shape;1009;p44"/>
            <p:cNvSpPr/>
            <p:nvPr/>
          </p:nvSpPr>
          <p:spPr>
            <a:xfrm>
              <a:off x="7941147" y="4978722"/>
              <a:ext cx="70836" cy="68835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0" name="Google Shape;1010;p44"/>
            <p:cNvGrpSpPr/>
            <p:nvPr/>
          </p:nvGrpSpPr>
          <p:grpSpPr>
            <a:xfrm rot="5762119">
              <a:off x="5373130" y="4702294"/>
              <a:ext cx="287444" cy="466092"/>
              <a:chOff x="1042578" y="1405969"/>
              <a:chExt cx="336176" cy="539958"/>
            </a:xfrm>
          </p:grpSpPr>
          <p:sp>
            <p:nvSpPr>
              <p:cNvPr id="1011" name="Google Shape;1011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12" name="Google Shape;1012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13" name="Google Shape;1013;p44"/>
            <p:cNvSpPr/>
            <p:nvPr/>
          </p:nvSpPr>
          <p:spPr>
            <a:xfrm>
              <a:off x="8879982" y="4814404"/>
              <a:ext cx="59775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4" name="Google Shape;1014;p44"/>
            <p:cNvGrpSpPr/>
            <p:nvPr/>
          </p:nvGrpSpPr>
          <p:grpSpPr>
            <a:xfrm rot="5770118">
              <a:off x="8722394" y="3443773"/>
              <a:ext cx="161940" cy="262588"/>
              <a:chOff x="1042578" y="1405969"/>
              <a:chExt cx="336176" cy="539958"/>
            </a:xfrm>
          </p:grpSpPr>
          <p:sp>
            <p:nvSpPr>
              <p:cNvPr id="1015" name="Google Shape;101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16" name="Google Shape;101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17" name="Google Shape;1017;p44"/>
            <p:cNvSpPr/>
            <p:nvPr/>
          </p:nvSpPr>
          <p:spPr>
            <a:xfrm>
              <a:off x="8237335" y="3612019"/>
              <a:ext cx="59775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8" name="Google Shape;1018;p44"/>
            <p:cNvGrpSpPr/>
            <p:nvPr/>
          </p:nvGrpSpPr>
          <p:grpSpPr>
            <a:xfrm rot="-8726984">
              <a:off x="7439721" y="4134198"/>
              <a:ext cx="162958" cy="260886"/>
              <a:chOff x="1042578" y="1405969"/>
              <a:chExt cx="336176" cy="539958"/>
            </a:xfrm>
          </p:grpSpPr>
          <p:sp>
            <p:nvSpPr>
              <p:cNvPr id="1019" name="Google Shape;101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20" name="Google Shape;102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021" name="Google Shape;1021;p44"/>
            <p:cNvGrpSpPr/>
            <p:nvPr/>
          </p:nvGrpSpPr>
          <p:grpSpPr>
            <a:xfrm rot="-4256221">
              <a:off x="4338977" y="4790939"/>
              <a:ext cx="162938" cy="260854"/>
              <a:chOff x="1042578" y="1405969"/>
              <a:chExt cx="336176" cy="539958"/>
            </a:xfrm>
          </p:grpSpPr>
          <p:sp>
            <p:nvSpPr>
              <p:cNvPr id="1022" name="Google Shape;1022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23" name="Google Shape;1023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24" name="Google Shape;1024;p44"/>
            <p:cNvSpPr/>
            <p:nvPr/>
          </p:nvSpPr>
          <p:spPr>
            <a:xfrm>
              <a:off x="4865508" y="4768375"/>
              <a:ext cx="59776" cy="45927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5" name="Google Shape;1025;p44"/>
            <p:cNvSpPr/>
            <p:nvPr/>
          </p:nvSpPr>
          <p:spPr>
            <a:xfrm>
              <a:off x="6546132" y="4629204"/>
              <a:ext cx="59776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6" name="Google Shape;1026;p44"/>
            <p:cNvSpPr/>
            <p:nvPr/>
          </p:nvSpPr>
          <p:spPr>
            <a:xfrm>
              <a:off x="8874447" y="2938672"/>
              <a:ext cx="70837" cy="68835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27" name="Google Shape;1027;p44"/>
          <p:cNvGrpSpPr/>
          <p:nvPr/>
        </p:nvGrpSpPr>
        <p:grpSpPr>
          <a:xfrm>
            <a:off x="84865" y="2598"/>
            <a:ext cx="962647" cy="3348681"/>
            <a:chOff x="84865" y="2598"/>
            <a:chExt cx="962647" cy="3348681"/>
          </a:xfrm>
        </p:grpSpPr>
        <p:grpSp>
          <p:nvGrpSpPr>
            <p:cNvPr id="1028" name="Google Shape;1028;p44"/>
            <p:cNvGrpSpPr/>
            <p:nvPr/>
          </p:nvGrpSpPr>
          <p:grpSpPr>
            <a:xfrm rot="-4599410" flipH="1">
              <a:off x="440721" y="350642"/>
              <a:ext cx="360256" cy="578000"/>
              <a:chOff x="1042578" y="1405969"/>
              <a:chExt cx="336176" cy="539958"/>
            </a:xfrm>
          </p:grpSpPr>
          <p:sp>
            <p:nvSpPr>
              <p:cNvPr id="1029" name="Google Shape;102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30" name="Google Shape;103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31" name="Google Shape;1031;p44"/>
            <p:cNvSpPr/>
            <p:nvPr/>
          </p:nvSpPr>
          <p:spPr>
            <a:xfrm rot="5400000" flipH="1">
              <a:off x="528866" y="1471098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2" name="Google Shape;1032;p44"/>
            <p:cNvSpPr/>
            <p:nvPr/>
          </p:nvSpPr>
          <p:spPr>
            <a:xfrm rot="5400000" flipH="1">
              <a:off x="999656" y="104597"/>
              <a:ext cx="53929" cy="41783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3" name="Google Shape;1033;p44"/>
            <p:cNvSpPr/>
            <p:nvPr/>
          </p:nvSpPr>
          <p:spPr>
            <a:xfrm rot="5400000" flipH="1">
              <a:off x="195424" y="840280"/>
              <a:ext cx="63909" cy="62624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34" name="Google Shape;1034;p44"/>
            <p:cNvGrpSpPr/>
            <p:nvPr/>
          </p:nvGrpSpPr>
          <p:grpSpPr>
            <a:xfrm rot="-359062" flipH="1">
              <a:off x="167302" y="1842124"/>
              <a:ext cx="261506" cy="420530"/>
              <a:chOff x="1042578" y="1405969"/>
              <a:chExt cx="336176" cy="539958"/>
            </a:xfrm>
          </p:grpSpPr>
          <p:sp>
            <p:nvSpPr>
              <p:cNvPr id="1035" name="Google Shape;103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36" name="Google Shape;103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37" name="Google Shape;1037;p44"/>
            <p:cNvSpPr/>
            <p:nvPr/>
          </p:nvSpPr>
          <p:spPr>
            <a:xfrm rot="5400000" flipH="1">
              <a:off x="360374" y="8721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38" name="Google Shape;1038;p44"/>
            <p:cNvGrpSpPr/>
            <p:nvPr/>
          </p:nvGrpSpPr>
          <p:grpSpPr>
            <a:xfrm rot="-367070" flipH="1">
              <a:off x="138739" y="2791113"/>
              <a:ext cx="147311" cy="236929"/>
              <a:chOff x="1042578" y="1405969"/>
              <a:chExt cx="336176" cy="539958"/>
            </a:xfrm>
          </p:grpSpPr>
          <p:sp>
            <p:nvSpPr>
              <p:cNvPr id="1039" name="Google Shape;103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40" name="Google Shape;104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41" name="Google Shape;1041;p44"/>
            <p:cNvSpPr/>
            <p:nvPr/>
          </p:nvSpPr>
          <p:spPr>
            <a:xfrm rot="5400000" flipH="1">
              <a:off x="402047" y="2620194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42" name="Google Shape;1042;p44"/>
            <p:cNvGrpSpPr/>
            <p:nvPr/>
          </p:nvGrpSpPr>
          <p:grpSpPr>
            <a:xfrm rot="-7486419" flipH="1">
              <a:off x="834619" y="1164076"/>
              <a:ext cx="147418" cy="236694"/>
              <a:chOff x="1042578" y="1405969"/>
              <a:chExt cx="336176" cy="539958"/>
            </a:xfrm>
          </p:grpSpPr>
          <p:sp>
            <p:nvSpPr>
              <p:cNvPr id="1043" name="Google Shape;1043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44" name="Google Shape;1044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45" name="Google Shape;1045;p44"/>
            <p:cNvSpPr/>
            <p:nvPr/>
          </p:nvSpPr>
          <p:spPr>
            <a:xfrm rot="5400000" flipH="1">
              <a:off x="78741" y="3303473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46" name="Google Shape;1046;p44"/>
          <p:cNvGrpSpPr/>
          <p:nvPr/>
        </p:nvGrpSpPr>
        <p:grpSpPr>
          <a:xfrm>
            <a:off x="5904305" y="1926315"/>
            <a:ext cx="600785" cy="600944"/>
            <a:chOff x="1829917" y="2965301"/>
            <a:chExt cx="425184" cy="425297"/>
          </a:xfrm>
        </p:grpSpPr>
        <p:sp>
          <p:nvSpPr>
            <p:cNvPr id="1047" name="Google Shape;1047;p44"/>
            <p:cNvSpPr/>
            <p:nvPr/>
          </p:nvSpPr>
          <p:spPr>
            <a:xfrm>
              <a:off x="1829917" y="2965301"/>
              <a:ext cx="425184" cy="425297"/>
            </a:xfrm>
            <a:custGeom>
              <a:avLst/>
              <a:gdLst/>
              <a:ahLst/>
              <a:cxnLst/>
              <a:rect l="l" t="t" r="r" b="b"/>
              <a:pathLst>
                <a:path w="18874" h="18879" extrusionOk="0">
                  <a:moveTo>
                    <a:pt x="9435" y="1"/>
                  </a:moveTo>
                  <a:cubicBezTo>
                    <a:pt x="4223" y="1"/>
                    <a:pt x="1" y="4228"/>
                    <a:pt x="1" y="9440"/>
                  </a:cubicBezTo>
                  <a:cubicBezTo>
                    <a:pt x="1" y="13016"/>
                    <a:pt x="1988" y="16129"/>
                    <a:pt x="4923" y="17727"/>
                  </a:cubicBezTo>
                  <a:cubicBezTo>
                    <a:pt x="4988" y="17763"/>
                    <a:pt x="5053" y="17778"/>
                    <a:pt x="5119" y="17778"/>
                  </a:cubicBezTo>
                  <a:cubicBezTo>
                    <a:pt x="5436" y="17778"/>
                    <a:pt x="5766" y="17434"/>
                    <a:pt x="6103" y="17434"/>
                  </a:cubicBezTo>
                  <a:cubicBezTo>
                    <a:pt x="6148" y="17434"/>
                    <a:pt x="6194" y="17440"/>
                    <a:pt x="6239" y="17454"/>
                  </a:cubicBezTo>
                  <a:cubicBezTo>
                    <a:pt x="6248" y="17458"/>
                    <a:pt x="6252" y="17458"/>
                    <a:pt x="6260" y="17462"/>
                  </a:cubicBezTo>
                  <a:cubicBezTo>
                    <a:pt x="7047" y="17744"/>
                    <a:pt x="7887" y="18791"/>
                    <a:pt x="8756" y="18853"/>
                  </a:cubicBezTo>
                  <a:cubicBezTo>
                    <a:pt x="8980" y="18870"/>
                    <a:pt x="9208" y="18878"/>
                    <a:pt x="9435" y="18878"/>
                  </a:cubicBezTo>
                  <a:cubicBezTo>
                    <a:pt x="9663" y="18878"/>
                    <a:pt x="9891" y="18870"/>
                    <a:pt x="10114" y="18853"/>
                  </a:cubicBezTo>
                  <a:cubicBezTo>
                    <a:pt x="10805" y="18804"/>
                    <a:pt x="11476" y="17814"/>
                    <a:pt x="12118" y="17624"/>
                  </a:cubicBezTo>
                  <a:cubicBezTo>
                    <a:pt x="12208" y="17597"/>
                    <a:pt x="12298" y="17586"/>
                    <a:pt x="12387" y="17586"/>
                  </a:cubicBezTo>
                  <a:cubicBezTo>
                    <a:pt x="12797" y="17586"/>
                    <a:pt x="13196" y="17819"/>
                    <a:pt x="13579" y="17819"/>
                  </a:cubicBezTo>
                  <a:cubicBezTo>
                    <a:pt x="13705" y="17819"/>
                    <a:pt x="13829" y="17794"/>
                    <a:pt x="13952" y="17727"/>
                  </a:cubicBezTo>
                  <a:cubicBezTo>
                    <a:pt x="16883" y="16129"/>
                    <a:pt x="18874" y="13016"/>
                    <a:pt x="18874" y="9440"/>
                  </a:cubicBezTo>
                  <a:cubicBezTo>
                    <a:pt x="18874" y="9237"/>
                    <a:pt x="18866" y="9034"/>
                    <a:pt x="18853" y="8835"/>
                  </a:cubicBezTo>
                  <a:cubicBezTo>
                    <a:pt x="18543" y="3905"/>
                    <a:pt x="14444" y="1"/>
                    <a:pt x="94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" name="Google Shape;1048;p44"/>
            <p:cNvSpPr/>
            <p:nvPr/>
          </p:nvSpPr>
          <p:spPr>
            <a:xfrm>
              <a:off x="1972336" y="3016326"/>
              <a:ext cx="140369" cy="195111"/>
            </a:xfrm>
            <a:custGeom>
              <a:avLst/>
              <a:gdLst/>
              <a:ahLst/>
              <a:cxnLst/>
              <a:rect l="l" t="t" r="r" b="b"/>
              <a:pathLst>
                <a:path w="6231" h="8661" extrusionOk="0">
                  <a:moveTo>
                    <a:pt x="2211" y="0"/>
                  </a:moveTo>
                  <a:lnTo>
                    <a:pt x="2211" y="2505"/>
                  </a:lnTo>
                  <a:lnTo>
                    <a:pt x="0" y="2505"/>
                  </a:lnTo>
                  <a:lnTo>
                    <a:pt x="0" y="4277"/>
                  </a:lnTo>
                  <a:lnTo>
                    <a:pt x="2211" y="4277"/>
                  </a:lnTo>
                  <a:lnTo>
                    <a:pt x="2211" y="8661"/>
                  </a:lnTo>
                  <a:lnTo>
                    <a:pt x="3983" y="8661"/>
                  </a:lnTo>
                  <a:lnTo>
                    <a:pt x="3983" y="4277"/>
                  </a:lnTo>
                  <a:lnTo>
                    <a:pt x="6230" y="4277"/>
                  </a:lnTo>
                  <a:lnTo>
                    <a:pt x="6230" y="2505"/>
                  </a:lnTo>
                  <a:lnTo>
                    <a:pt x="3983" y="2505"/>
                  </a:lnTo>
                  <a:lnTo>
                    <a:pt x="39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" name="Google Shape;1049;p44"/>
            <p:cNvSpPr/>
            <p:nvPr/>
          </p:nvSpPr>
          <p:spPr>
            <a:xfrm>
              <a:off x="1911422" y="3162799"/>
              <a:ext cx="83217" cy="121378"/>
            </a:xfrm>
            <a:custGeom>
              <a:avLst/>
              <a:gdLst/>
              <a:ahLst/>
              <a:cxnLst/>
              <a:rect l="l" t="t" r="r" b="b"/>
              <a:pathLst>
                <a:path w="3694" h="5388" extrusionOk="0">
                  <a:moveTo>
                    <a:pt x="1046" y="0"/>
                  </a:moveTo>
                  <a:cubicBezTo>
                    <a:pt x="882" y="0"/>
                    <a:pt x="715" y="46"/>
                    <a:pt x="568" y="143"/>
                  </a:cubicBezTo>
                  <a:cubicBezTo>
                    <a:pt x="125" y="428"/>
                    <a:pt x="1" y="1020"/>
                    <a:pt x="286" y="1459"/>
                  </a:cubicBezTo>
                  <a:lnTo>
                    <a:pt x="2841" y="5388"/>
                  </a:lnTo>
                  <a:lnTo>
                    <a:pt x="3611" y="4887"/>
                  </a:lnTo>
                  <a:lnTo>
                    <a:pt x="3693" y="4630"/>
                  </a:lnTo>
                  <a:cubicBezTo>
                    <a:pt x="3557" y="4423"/>
                    <a:pt x="3491" y="3678"/>
                    <a:pt x="3458" y="3210"/>
                  </a:cubicBezTo>
                  <a:lnTo>
                    <a:pt x="3458" y="3206"/>
                  </a:lnTo>
                  <a:cubicBezTo>
                    <a:pt x="3445" y="3028"/>
                    <a:pt x="3383" y="2854"/>
                    <a:pt x="3284" y="2705"/>
                  </a:cubicBezTo>
                  <a:lnTo>
                    <a:pt x="1789" y="399"/>
                  </a:lnTo>
                  <a:cubicBezTo>
                    <a:pt x="1618" y="141"/>
                    <a:pt x="1334" y="0"/>
                    <a:pt x="1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0" name="Google Shape;1050;p44"/>
            <p:cNvSpPr/>
            <p:nvPr/>
          </p:nvSpPr>
          <p:spPr>
            <a:xfrm>
              <a:off x="1873102" y="3105309"/>
              <a:ext cx="154088" cy="284725"/>
            </a:xfrm>
            <a:custGeom>
              <a:avLst/>
              <a:gdLst/>
              <a:ahLst/>
              <a:cxnLst/>
              <a:rect l="l" t="t" r="r" b="b"/>
              <a:pathLst>
                <a:path w="6840" h="12639" extrusionOk="0">
                  <a:moveTo>
                    <a:pt x="1087" y="1"/>
                  </a:moveTo>
                  <a:cubicBezTo>
                    <a:pt x="613" y="1"/>
                    <a:pt x="210" y="384"/>
                    <a:pt x="174" y="865"/>
                  </a:cubicBezTo>
                  <a:lnTo>
                    <a:pt x="46" y="2769"/>
                  </a:lnTo>
                  <a:cubicBezTo>
                    <a:pt x="0" y="3432"/>
                    <a:pt x="170" y="4086"/>
                    <a:pt x="530" y="4640"/>
                  </a:cubicBezTo>
                  <a:lnTo>
                    <a:pt x="2861" y="8225"/>
                  </a:lnTo>
                  <a:lnTo>
                    <a:pt x="3006" y="11512"/>
                  </a:lnTo>
                  <a:cubicBezTo>
                    <a:pt x="4157" y="12142"/>
                    <a:pt x="5457" y="12539"/>
                    <a:pt x="6839" y="12638"/>
                  </a:cubicBezTo>
                  <a:lnTo>
                    <a:pt x="5233" y="6541"/>
                  </a:lnTo>
                  <a:cubicBezTo>
                    <a:pt x="5096" y="6632"/>
                    <a:pt x="4943" y="6673"/>
                    <a:pt x="4790" y="6673"/>
                  </a:cubicBezTo>
                  <a:cubicBezTo>
                    <a:pt x="4521" y="6673"/>
                    <a:pt x="4256" y="6541"/>
                    <a:pt x="4103" y="6296"/>
                  </a:cubicBezTo>
                  <a:lnTo>
                    <a:pt x="2054" y="3080"/>
                  </a:lnTo>
                  <a:lnTo>
                    <a:pt x="1983" y="968"/>
                  </a:lnTo>
                  <a:cubicBezTo>
                    <a:pt x="2016" y="476"/>
                    <a:pt x="1648" y="49"/>
                    <a:pt x="1159" y="4"/>
                  </a:cubicBezTo>
                  <a:cubicBezTo>
                    <a:pt x="1135" y="2"/>
                    <a:pt x="1111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1" name="Google Shape;1051;p44"/>
            <p:cNvSpPr/>
            <p:nvPr/>
          </p:nvSpPr>
          <p:spPr>
            <a:xfrm>
              <a:off x="2090403" y="3162799"/>
              <a:ext cx="83194" cy="121378"/>
            </a:xfrm>
            <a:custGeom>
              <a:avLst/>
              <a:gdLst/>
              <a:ahLst/>
              <a:cxnLst/>
              <a:rect l="l" t="t" r="r" b="b"/>
              <a:pathLst>
                <a:path w="3693" h="5388" extrusionOk="0">
                  <a:moveTo>
                    <a:pt x="2644" y="0"/>
                  </a:moveTo>
                  <a:cubicBezTo>
                    <a:pt x="2356" y="0"/>
                    <a:pt x="2073" y="141"/>
                    <a:pt x="1904" y="399"/>
                  </a:cubicBezTo>
                  <a:lnTo>
                    <a:pt x="406" y="2705"/>
                  </a:lnTo>
                  <a:cubicBezTo>
                    <a:pt x="311" y="2854"/>
                    <a:pt x="244" y="3028"/>
                    <a:pt x="236" y="3206"/>
                  </a:cubicBezTo>
                  <a:cubicBezTo>
                    <a:pt x="236" y="3206"/>
                    <a:pt x="236" y="3206"/>
                    <a:pt x="232" y="3210"/>
                  </a:cubicBezTo>
                  <a:cubicBezTo>
                    <a:pt x="203" y="3678"/>
                    <a:pt x="133" y="4423"/>
                    <a:pt x="0" y="4630"/>
                  </a:cubicBezTo>
                  <a:lnTo>
                    <a:pt x="83" y="4887"/>
                  </a:lnTo>
                  <a:lnTo>
                    <a:pt x="853" y="5388"/>
                  </a:lnTo>
                  <a:lnTo>
                    <a:pt x="3407" y="1459"/>
                  </a:lnTo>
                  <a:cubicBezTo>
                    <a:pt x="3693" y="1020"/>
                    <a:pt x="3569" y="428"/>
                    <a:pt x="3126" y="143"/>
                  </a:cubicBezTo>
                  <a:cubicBezTo>
                    <a:pt x="2977" y="46"/>
                    <a:pt x="2809" y="0"/>
                    <a:pt x="2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2" name="Google Shape;1052;p44"/>
            <p:cNvSpPr/>
            <p:nvPr/>
          </p:nvSpPr>
          <p:spPr>
            <a:xfrm>
              <a:off x="2057760" y="3105309"/>
              <a:ext cx="154178" cy="284725"/>
            </a:xfrm>
            <a:custGeom>
              <a:avLst/>
              <a:gdLst/>
              <a:ahLst/>
              <a:cxnLst/>
              <a:rect l="l" t="t" r="r" b="b"/>
              <a:pathLst>
                <a:path w="6844" h="12639" extrusionOk="0">
                  <a:moveTo>
                    <a:pt x="5756" y="1"/>
                  </a:moveTo>
                  <a:cubicBezTo>
                    <a:pt x="5732" y="1"/>
                    <a:pt x="5708" y="2"/>
                    <a:pt x="5684" y="4"/>
                  </a:cubicBezTo>
                  <a:cubicBezTo>
                    <a:pt x="5191" y="49"/>
                    <a:pt x="4827" y="476"/>
                    <a:pt x="4860" y="968"/>
                  </a:cubicBezTo>
                  <a:lnTo>
                    <a:pt x="4790" y="3080"/>
                  </a:lnTo>
                  <a:lnTo>
                    <a:pt x="2741" y="6296"/>
                  </a:lnTo>
                  <a:cubicBezTo>
                    <a:pt x="2583" y="6541"/>
                    <a:pt x="2323" y="6673"/>
                    <a:pt x="2053" y="6673"/>
                  </a:cubicBezTo>
                  <a:cubicBezTo>
                    <a:pt x="1900" y="6673"/>
                    <a:pt x="1747" y="6632"/>
                    <a:pt x="1606" y="6541"/>
                  </a:cubicBezTo>
                  <a:lnTo>
                    <a:pt x="0" y="12638"/>
                  </a:lnTo>
                  <a:cubicBezTo>
                    <a:pt x="1383" y="12539"/>
                    <a:pt x="2683" y="12142"/>
                    <a:pt x="3838" y="11512"/>
                  </a:cubicBezTo>
                  <a:lnTo>
                    <a:pt x="3978" y="8225"/>
                  </a:lnTo>
                  <a:lnTo>
                    <a:pt x="6313" y="4640"/>
                  </a:lnTo>
                  <a:cubicBezTo>
                    <a:pt x="6673" y="4086"/>
                    <a:pt x="6843" y="3432"/>
                    <a:pt x="6798" y="2769"/>
                  </a:cubicBezTo>
                  <a:lnTo>
                    <a:pt x="6665" y="865"/>
                  </a:lnTo>
                  <a:cubicBezTo>
                    <a:pt x="6634" y="384"/>
                    <a:pt x="6231" y="1"/>
                    <a:pt x="5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53" name="Google Shape;1053;p44"/>
          <p:cNvGrpSpPr/>
          <p:nvPr/>
        </p:nvGrpSpPr>
        <p:grpSpPr>
          <a:xfrm>
            <a:off x="2638890" y="1926336"/>
            <a:ext cx="600817" cy="600912"/>
            <a:chOff x="4640380" y="4084512"/>
            <a:chExt cx="425207" cy="425274"/>
          </a:xfrm>
        </p:grpSpPr>
        <p:sp>
          <p:nvSpPr>
            <p:cNvPr id="1054" name="Google Shape;1054;p44"/>
            <p:cNvSpPr/>
            <p:nvPr/>
          </p:nvSpPr>
          <p:spPr>
            <a:xfrm>
              <a:off x="4640380" y="4084512"/>
              <a:ext cx="425207" cy="425274"/>
            </a:xfrm>
            <a:custGeom>
              <a:avLst/>
              <a:gdLst/>
              <a:ahLst/>
              <a:cxnLst/>
              <a:rect l="l" t="t" r="r" b="b"/>
              <a:pathLst>
                <a:path w="18875" h="18878" extrusionOk="0">
                  <a:moveTo>
                    <a:pt x="9435" y="0"/>
                  </a:moveTo>
                  <a:cubicBezTo>
                    <a:pt x="4223" y="0"/>
                    <a:pt x="1" y="4227"/>
                    <a:pt x="1" y="9439"/>
                  </a:cubicBezTo>
                  <a:cubicBezTo>
                    <a:pt x="1" y="14651"/>
                    <a:pt x="4223" y="18878"/>
                    <a:pt x="9435" y="18878"/>
                  </a:cubicBezTo>
                  <a:cubicBezTo>
                    <a:pt x="14647" y="18878"/>
                    <a:pt x="18874" y="14651"/>
                    <a:pt x="18874" y="9439"/>
                  </a:cubicBezTo>
                  <a:cubicBezTo>
                    <a:pt x="18874" y="4227"/>
                    <a:pt x="14647" y="0"/>
                    <a:pt x="94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5" name="Google Shape;1055;p44"/>
            <p:cNvSpPr/>
            <p:nvPr/>
          </p:nvSpPr>
          <p:spPr>
            <a:xfrm>
              <a:off x="4640380" y="4084512"/>
              <a:ext cx="425207" cy="425274"/>
            </a:xfrm>
            <a:custGeom>
              <a:avLst/>
              <a:gdLst/>
              <a:ahLst/>
              <a:cxnLst/>
              <a:rect l="l" t="t" r="r" b="b"/>
              <a:pathLst>
                <a:path w="18875" h="18878" extrusionOk="0">
                  <a:moveTo>
                    <a:pt x="9435" y="0"/>
                  </a:moveTo>
                  <a:cubicBezTo>
                    <a:pt x="4223" y="0"/>
                    <a:pt x="1" y="4227"/>
                    <a:pt x="1" y="9439"/>
                  </a:cubicBezTo>
                  <a:cubicBezTo>
                    <a:pt x="1" y="14651"/>
                    <a:pt x="4223" y="18878"/>
                    <a:pt x="9435" y="18878"/>
                  </a:cubicBezTo>
                  <a:cubicBezTo>
                    <a:pt x="11936" y="18878"/>
                    <a:pt x="14204" y="17905"/>
                    <a:pt x="15893" y="16324"/>
                  </a:cubicBezTo>
                  <a:cubicBezTo>
                    <a:pt x="16419" y="15831"/>
                    <a:pt x="16307" y="15078"/>
                    <a:pt x="16709" y="14477"/>
                  </a:cubicBezTo>
                  <a:cubicBezTo>
                    <a:pt x="17111" y="13873"/>
                    <a:pt x="18025" y="13426"/>
                    <a:pt x="18282" y="12734"/>
                  </a:cubicBezTo>
                  <a:cubicBezTo>
                    <a:pt x="18663" y="11712"/>
                    <a:pt x="18874" y="10598"/>
                    <a:pt x="18874" y="9439"/>
                  </a:cubicBezTo>
                  <a:cubicBezTo>
                    <a:pt x="18874" y="4227"/>
                    <a:pt x="14647" y="0"/>
                    <a:pt x="94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6" name="Google Shape;1056;p44"/>
            <p:cNvSpPr/>
            <p:nvPr/>
          </p:nvSpPr>
          <p:spPr>
            <a:xfrm>
              <a:off x="4730851" y="4160092"/>
              <a:ext cx="203513" cy="176525"/>
            </a:xfrm>
            <a:custGeom>
              <a:avLst/>
              <a:gdLst/>
              <a:ahLst/>
              <a:cxnLst/>
              <a:rect l="l" t="t" r="r" b="b"/>
              <a:pathLst>
                <a:path w="9034" h="7836" extrusionOk="0">
                  <a:moveTo>
                    <a:pt x="2429" y="0"/>
                  </a:moveTo>
                  <a:cubicBezTo>
                    <a:pt x="2208" y="0"/>
                    <a:pt x="1968" y="27"/>
                    <a:pt x="1710" y="90"/>
                  </a:cubicBezTo>
                  <a:cubicBezTo>
                    <a:pt x="824" y="305"/>
                    <a:pt x="162" y="1224"/>
                    <a:pt x="75" y="2371"/>
                  </a:cubicBezTo>
                  <a:cubicBezTo>
                    <a:pt x="0" y="3302"/>
                    <a:pt x="307" y="4292"/>
                    <a:pt x="936" y="5165"/>
                  </a:cubicBezTo>
                  <a:cubicBezTo>
                    <a:pt x="1681" y="6200"/>
                    <a:pt x="2844" y="7123"/>
                    <a:pt x="4393" y="7781"/>
                  </a:cubicBezTo>
                  <a:lnTo>
                    <a:pt x="4517" y="7835"/>
                  </a:lnTo>
                  <a:lnTo>
                    <a:pt x="4641" y="7781"/>
                  </a:lnTo>
                  <a:cubicBezTo>
                    <a:pt x="6189" y="7123"/>
                    <a:pt x="7353" y="6200"/>
                    <a:pt x="8102" y="5165"/>
                  </a:cubicBezTo>
                  <a:cubicBezTo>
                    <a:pt x="8731" y="4292"/>
                    <a:pt x="9033" y="3302"/>
                    <a:pt x="8963" y="2371"/>
                  </a:cubicBezTo>
                  <a:cubicBezTo>
                    <a:pt x="8872" y="1224"/>
                    <a:pt x="8214" y="305"/>
                    <a:pt x="7324" y="90"/>
                  </a:cubicBezTo>
                  <a:cubicBezTo>
                    <a:pt x="7065" y="27"/>
                    <a:pt x="6826" y="0"/>
                    <a:pt x="6605" y="0"/>
                  </a:cubicBezTo>
                  <a:cubicBezTo>
                    <a:pt x="5812" y="0"/>
                    <a:pt x="5255" y="350"/>
                    <a:pt x="4902" y="690"/>
                  </a:cubicBezTo>
                  <a:cubicBezTo>
                    <a:pt x="4745" y="839"/>
                    <a:pt x="4620" y="996"/>
                    <a:pt x="4517" y="1141"/>
                  </a:cubicBezTo>
                  <a:cubicBezTo>
                    <a:pt x="4418" y="996"/>
                    <a:pt x="4289" y="839"/>
                    <a:pt x="4132" y="690"/>
                  </a:cubicBezTo>
                  <a:cubicBezTo>
                    <a:pt x="3779" y="350"/>
                    <a:pt x="3221" y="0"/>
                    <a:pt x="2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7" name="Google Shape;1057;p44"/>
            <p:cNvSpPr/>
            <p:nvPr/>
          </p:nvSpPr>
          <p:spPr>
            <a:xfrm>
              <a:off x="4800235" y="4206499"/>
              <a:ext cx="64834" cy="86370"/>
            </a:xfrm>
            <a:custGeom>
              <a:avLst/>
              <a:gdLst/>
              <a:ahLst/>
              <a:cxnLst/>
              <a:rect l="l" t="t" r="r" b="b"/>
              <a:pathLst>
                <a:path w="2878" h="3834" extrusionOk="0">
                  <a:moveTo>
                    <a:pt x="886" y="0"/>
                  </a:moveTo>
                  <a:lnTo>
                    <a:pt x="886" y="994"/>
                  </a:lnTo>
                  <a:lnTo>
                    <a:pt x="0" y="994"/>
                  </a:lnTo>
                  <a:lnTo>
                    <a:pt x="0" y="2099"/>
                  </a:lnTo>
                  <a:lnTo>
                    <a:pt x="886" y="2099"/>
                  </a:lnTo>
                  <a:lnTo>
                    <a:pt x="886" y="3834"/>
                  </a:lnTo>
                  <a:lnTo>
                    <a:pt x="1992" y="3834"/>
                  </a:lnTo>
                  <a:lnTo>
                    <a:pt x="1992" y="2099"/>
                  </a:lnTo>
                  <a:lnTo>
                    <a:pt x="2878" y="2099"/>
                  </a:lnTo>
                  <a:lnTo>
                    <a:pt x="2878" y="994"/>
                  </a:lnTo>
                  <a:lnTo>
                    <a:pt x="1992" y="994"/>
                  </a:lnTo>
                  <a:lnTo>
                    <a:pt x="19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8" name="Google Shape;1058;p44"/>
            <p:cNvSpPr/>
            <p:nvPr/>
          </p:nvSpPr>
          <p:spPr>
            <a:xfrm>
              <a:off x="4797239" y="4319429"/>
              <a:ext cx="163324" cy="53187"/>
            </a:xfrm>
            <a:custGeom>
              <a:avLst/>
              <a:gdLst/>
              <a:ahLst/>
              <a:cxnLst/>
              <a:rect l="l" t="t" r="r" b="b"/>
              <a:pathLst>
                <a:path w="7250" h="2361" extrusionOk="0">
                  <a:moveTo>
                    <a:pt x="1135" y="1"/>
                  </a:moveTo>
                  <a:cubicBezTo>
                    <a:pt x="510" y="1"/>
                    <a:pt x="1" y="506"/>
                    <a:pt x="1" y="1135"/>
                  </a:cubicBezTo>
                  <a:cubicBezTo>
                    <a:pt x="1" y="1810"/>
                    <a:pt x="547" y="2360"/>
                    <a:pt x="1226" y="2360"/>
                  </a:cubicBezTo>
                  <a:lnTo>
                    <a:pt x="7250" y="2360"/>
                  </a:lnTo>
                  <a:lnTo>
                    <a:pt x="7250" y="1180"/>
                  </a:lnTo>
                  <a:lnTo>
                    <a:pt x="7030" y="911"/>
                  </a:lnTo>
                  <a:cubicBezTo>
                    <a:pt x="6707" y="907"/>
                    <a:pt x="5863" y="464"/>
                    <a:pt x="5333" y="166"/>
                  </a:cubicBezTo>
                  <a:lnTo>
                    <a:pt x="5329" y="166"/>
                  </a:lnTo>
                  <a:cubicBezTo>
                    <a:pt x="5134" y="59"/>
                    <a:pt x="4919" y="1"/>
                    <a:pt x="46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9" name="Google Shape;1059;p44"/>
            <p:cNvSpPr/>
            <p:nvPr/>
          </p:nvSpPr>
          <p:spPr>
            <a:xfrm>
              <a:off x="4704358" y="4319947"/>
              <a:ext cx="347599" cy="132214"/>
            </a:xfrm>
            <a:custGeom>
              <a:avLst/>
              <a:gdLst/>
              <a:ahLst/>
              <a:cxnLst/>
              <a:rect l="l" t="t" r="r" b="b"/>
              <a:pathLst>
                <a:path w="15430" h="5869" extrusionOk="0">
                  <a:moveTo>
                    <a:pt x="1316" y="1"/>
                  </a:moveTo>
                  <a:cubicBezTo>
                    <a:pt x="971" y="1"/>
                    <a:pt x="630" y="154"/>
                    <a:pt x="402" y="445"/>
                  </a:cubicBezTo>
                  <a:cubicBezTo>
                    <a:pt x="1" y="959"/>
                    <a:pt x="117" y="1716"/>
                    <a:pt x="638" y="2105"/>
                  </a:cubicBezTo>
                  <a:lnTo>
                    <a:pt x="2596" y="3579"/>
                  </a:lnTo>
                  <a:cubicBezTo>
                    <a:pt x="3275" y="4088"/>
                    <a:pt x="4099" y="4362"/>
                    <a:pt x="4948" y="4362"/>
                  </a:cubicBezTo>
                  <a:lnTo>
                    <a:pt x="10499" y="4362"/>
                  </a:lnTo>
                  <a:lnTo>
                    <a:pt x="13049" y="5868"/>
                  </a:lnTo>
                  <a:cubicBezTo>
                    <a:pt x="14097" y="4883"/>
                    <a:pt x="14916" y="3666"/>
                    <a:pt x="15430" y="2296"/>
                  </a:cubicBezTo>
                  <a:lnTo>
                    <a:pt x="10346" y="623"/>
                  </a:lnTo>
                  <a:cubicBezTo>
                    <a:pt x="10346" y="1203"/>
                    <a:pt x="9878" y="1671"/>
                    <a:pt x="9299" y="1671"/>
                  </a:cubicBezTo>
                  <a:lnTo>
                    <a:pt x="9274" y="1671"/>
                  </a:lnTo>
                  <a:lnTo>
                    <a:pt x="4335" y="1638"/>
                  </a:lnTo>
                  <a:lnTo>
                    <a:pt x="2013" y="234"/>
                  </a:lnTo>
                  <a:cubicBezTo>
                    <a:pt x="1804" y="77"/>
                    <a:pt x="1559" y="1"/>
                    <a:pt x="13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44"/>
          <p:cNvSpPr txBox="1"/>
          <p:nvPr>
            <p:ph type="title" idx="2"/>
          </p:nvPr>
        </p:nvSpPr>
        <p:spPr>
          <a:xfrm>
            <a:off x="1600100" y="2527250"/>
            <a:ext cx="26784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Profecias</a:t>
            </a:r>
            <a:endParaRPr lang="es-ES" altLang="en-GB"/>
          </a:p>
        </p:txBody>
      </p:sp>
      <p:sp>
        <p:nvSpPr>
          <p:cNvPr id="1000" name="Google Shape;1000;p44"/>
          <p:cNvSpPr txBox="1"/>
          <p:nvPr>
            <p:ph type="title" idx="3"/>
          </p:nvPr>
        </p:nvSpPr>
        <p:spPr>
          <a:xfrm>
            <a:off x="4565015" y="2527300"/>
            <a:ext cx="3804920" cy="55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Transformaciones</a:t>
            </a:r>
            <a:endParaRPr lang="es-ES" altLang="en-GB"/>
          </a:p>
        </p:txBody>
      </p:sp>
      <p:sp>
        <p:nvSpPr>
          <p:cNvPr id="1001" name="Google Shape;1001;p44"/>
          <p:cNvSpPr txBox="1"/>
          <p:nvPr>
            <p:ph type="subTitle" idx="1"/>
          </p:nvPr>
        </p:nvSpPr>
        <p:spPr>
          <a:xfrm>
            <a:off x="4865370" y="2938780"/>
            <a:ext cx="3146425" cy="12871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Las personas que creen en la existencia de Dios a menudo afirman haber experimentado una transformación en sus vidas a través de su relación con Él.</a:t>
            </a:r>
            <a:endParaRPr lang="en-GB"/>
          </a:p>
        </p:txBody>
      </p:sp>
      <p:sp>
        <p:nvSpPr>
          <p:cNvPr id="1002" name="Google Shape;1002;p44"/>
          <p:cNvSpPr txBox="1"/>
          <p:nvPr>
            <p:ph type="subTitle" idx="4"/>
          </p:nvPr>
        </p:nvSpPr>
        <p:spPr>
          <a:xfrm>
            <a:off x="1647190" y="3007360"/>
            <a:ext cx="2657475" cy="11588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Muchos creyentes afirman que las profecías bíblicas se han cumplido a lo largo de la historia</a:t>
            </a:r>
            <a:endParaRPr lang="en-GB"/>
          </a:p>
        </p:txBody>
      </p:sp>
      <p:grpSp>
        <p:nvGrpSpPr>
          <p:cNvPr id="1003" name="Google Shape;1003;p44"/>
          <p:cNvGrpSpPr/>
          <p:nvPr/>
        </p:nvGrpSpPr>
        <p:grpSpPr>
          <a:xfrm>
            <a:off x="4270943" y="2938672"/>
            <a:ext cx="4674341" cy="2163621"/>
            <a:chOff x="4270943" y="2938672"/>
            <a:chExt cx="4674341" cy="2163621"/>
          </a:xfrm>
        </p:grpSpPr>
        <p:grpSp>
          <p:nvGrpSpPr>
            <p:cNvPr id="1004" name="Google Shape;1004;p44"/>
            <p:cNvGrpSpPr/>
            <p:nvPr/>
          </p:nvGrpSpPr>
          <p:grpSpPr>
            <a:xfrm rot="10005862">
              <a:off x="8034093" y="4262862"/>
              <a:ext cx="399130" cy="635609"/>
              <a:chOff x="1042578" y="1405969"/>
              <a:chExt cx="336176" cy="539958"/>
            </a:xfrm>
          </p:grpSpPr>
          <p:sp>
            <p:nvSpPr>
              <p:cNvPr id="1005" name="Google Shape;100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06" name="Google Shape;100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07" name="Google Shape;1007;p44"/>
            <p:cNvSpPr/>
            <p:nvPr/>
          </p:nvSpPr>
          <p:spPr>
            <a:xfrm>
              <a:off x="6969760" y="4629198"/>
              <a:ext cx="59776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8" name="Google Shape;1008;p44"/>
            <p:cNvSpPr/>
            <p:nvPr/>
          </p:nvSpPr>
          <p:spPr>
            <a:xfrm>
              <a:off x="8773658" y="4111650"/>
              <a:ext cx="59775" cy="45927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9" name="Google Shape;1009;p44"/>
            <p:cNvSpPr/>
            <p:nvPr/>
          </p:nvSpPr>
          <p:spPr>
            <a:xfrm>
              <a:off x="7941147" y="4978722"/>
              <a:ext cx="70836" cy="68835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0" name="Google Shape;1010;p44"/>
            <p:cNvGrpSpPr/>
            <p:nvPr/>
          </p:nvGrpSpPr>
          <p:grpSpPr>
            <a:xfrm rot="5762119">
              <a:off x="5373130" y="4702294"/>
              <a:ext cx="287444" cy="466092"/>
              <a:chOff x="1042578" y="1405969"/>
              <a:chExt cx="336176" cy="539958"/>
            </a:xfrm>
          </p:grpSpPr>
          <p:sp>
            <p:nvSpPr>
              <p:cNvPr id="1011" name="Google Shape;1011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12" name="Google Shape;1012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13" name="Google Shape;1013;p44"/>
            <p:cNvSpPr/>
            <p:nvPr/>
          </p:nvSpPr>
          <p:spPr>
            <a:xfrm>
              <a:off x="8879982" y="4814404"/>
              <a:ext cx="59775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4" name="Google Shape;1014;p44"/>
            <p:cNvGrpSpPr/>
            <p:nvPr/>
          </p:nvGrpSpPr>
          <p:grpSpPr>
            <a:xfrm rot="5770118">
              <a:off x="8722394" y="3443773"/>
              <a:ext cx="161940" cy="262588"/>
              <a:chOff x="1042578" y="1405969"/>
              <a:chExt cx="336176" cy="539958"/>
            </a:xfrm>
          </p:grpSpPr>
          <p:sp>
            <p:nvSpPr>
              <p:cNvPr id="1015" name="Google Shape;101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16" name="Google Shape;101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17" name="Google Shape;1017;p44"/>
            <p:cNvSpPr/>
            <p:nvPr/>
          </p:nvSpPr>
          <p:spPr>
            <a:xfrm>
              <a:off x="8237335" y="3612019"/>
              <a:ext cx="59775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8" name="Google Shape;1018;p44"/>
            <p:cNvGrpSpPr/>
            <p:nvPr/>
          </p:nvGrpSpPr>
          <p:grpSpPr>
            <a:xfrm rot="-8726984">
              <a:off x="7439721" y="4134198"/>
              <a:ext cx="162958" cy="260886"/>
              <a:chOff x="1042578" y="1405969"/>
              <a:chExt cx="336176" cy="539958"/>
            </a:xfrm>
          </p:grpSpPr>
          <p:sp>
            <p:nvSpPr>
              <p:cNvPr id="1019" name="Google Shape;101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20" name="Google Shape;102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021" name="Google Shape;1021;p44"/>
            <p:cNvGrpSpPr/>
            <p:nvPr/>
          </p:nvGrpSpPr>
          <p:grpSpPr>
            <a:xfrm rot="-4256221">
              <a:off x="4338977" y="4790939"/>
              <a:ext cx="162938" cy="260854"/>
              <a:chOff x="1042578" y="1405969"/>
              <a:chExt cx="336176" cy="539958"/>
            </a:xfrm>
          </p:grpSpPr>
          <p:sp>
            <p:nvSpPr>
              <p:cNvPr id="1022" name="Google Shape;1022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23" name="Google Shape;1023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24" name="Google Shape;1024;p44"/>
            <p:cNvSpPr/>
            <p:nvPr/>
          </p:nvSpPr>
          <p:spPr>
            <a:xfrm>
              <a:off x="4865508" y="4768375"/>
              <a:ext cx="59776" cy="45927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5" name="Google Shape;1025;p44"/>
            <p:cNvSpPr/>
            <p:nvPr/>
          </p:nvSpPr>
          <p:spPr>
            <a:xfrm>
              <a:off x="6546132" y="4629204"/>
              <a:ext cx="59776" cy="45816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6" name="Google Shape;1026;p44"/>
            <p:cNvSpPr/>
            <p:nvPr/>
          </p:nvSpPr>
          <p:spPr>
            <a:xfrm>
              <a:off x="8874447" y="2938672"/>
              <a:ext cx="70837" cy="68835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27" name="Google Shape;1027;p44"/>
          <p:cNvGrpSpPr/>
          <p:nvPr/>
        </p:nvGrpSpPr>
        <p:grpSpPr>
          <a:xfrm>
            <a:off x="84865" y="2598"/>
            <a:ext cx="962647" cy="3348681"/>
            <a:chOff x="84865" y="2598"/>
            <a:chExt cx="962647" cy="3348681"/>
          </a:xfrm>
        </p:grpSpPr>
        <p:grpSp>
          <p:nvGrpSpPr>
            <p:cNvPr id="1028" name="Google Shape;1028;p44"/>
            <p:cNvGrpSpPr/>
            <p:nvPr/>
          </p:nvGrpSpPr>
          <p:grpSpPr>
            <a:xfrm rot="-4599410" flipH="1">
              <a:off x="440721" y="350642"/>
              <a:ext cx="360256" cy="578000"/>
              <a:chOff x="1042578" y="1405969"/>
              <a:chExt cx="336176" cy="539958"/>
            </a:xfrm>
          </p:grpSpPr>
          <p:sp>
            <p:nvSpPr>
              <p:cNvPr id="1029" name="Google Shape;102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30" name="Google Shape;103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31" name="Google Shape;1031;p44"/>
            <p:cNvSpPr/>
            <p:nvPr/>
          </p:nvSpPr>
          <p:spPr>
            <a:xfrm rot="5400000" flipH="1">
              <a:off x="528866" y="1471098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2" name="Google Shape;1032;p44"/>
            <p:cNvSpPr/>
            <p:nvPr/>
          </p:nvSpPr>
          <p:spPr>
            <a:xfrm rot="5400000" flipH="1">
              <a:off x="999656" y="104597"/>
              <a:ext cx="53929" cy="41783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3" name="Google Shape;1033;p44"/>
            <p:cNvSpPr/>
            <p:nvPr/>
          </p:nvSpPr>
          <p:spPr>
            <a:xfrm rot="5400000" flipH="1">
              <a:off x="195424" y="840280"/>
              <a:ext cx="63909" cy="62624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34" name="Google Shape;1034;p44"/>
            <p:cNvGrpSpPr/>
            <p:nvPr/>
          </p:nvGrpSpPr>
          <p:grpSpPr>
            <a:xfrm rot="-359062" flipH="1">
              <a:off x="167302" y="1842124"/>
              <a:ext cx="261506" cy="420530"/>
              <a:chOff x="1042578" y="1405969"/>
              <a:chExt cx="336176" cy="539958"/>
            </a:xfrm>
          </p:grpSpPr>
          <p:sp>
            <p:nvSpPr>
              <p:cNvPr id="1035" name="Google Shape;1035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36" name="Google Shape;1036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37" name="Google Shape;1037;p44"/>
            <p:cNvSpPr/>
            <p:nvPr/>
          </p:nvSpPr>
          <p:spPr>
            <a:xfrm rot="5400000" flipH="1">
              <a:off x="360374" y="8721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38" name="Google Shape;1038;p44"/>
            <p:cNvGrpSpPr/>
            <p:nvPr/>
          </p:nvGrpSpPr>
          <p:grpSpPr>
            <a:xfrm rot="-367070" flipH="1">
              <a:off x="138739" y="2791113"/>
              <a:ext cx="147311" cy="236929"/>
              <a:chOff x="1042578" y="1405969"/>
              <a:chExt cx="336176" cy="539958"/>
            </a:xfrm>
          </p:grpSpPr>
          <p:sp>
            <p:nvSpPr>
              <p:cNvPr id="1039" name="Google Shape;1039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40" name="Google Shape;1040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41" name="Google Shape;1041;p44"/>
            <p:cNvSpPr/>
            <p:nvPr/>
          </p:nvSpPr>
          <p:spPr>
            <a:xfrm rot="5400000" flipH="1">
              <a:off x="402047" y="2620194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42" name="Google Shape;1042;p44"/>
            <p:cNvGrpSpPr/>
            <p:nvPr/>
          </p:nvGrpSpPr>
          <p:grpSpPr>
            <a:xfrm rot="-7486419" flipH="1">
              <a:off x="834619" y="1164076"/>
              <a:ext cx="147418" cy="236694"/>
              <a:chOff x="1042578" y="1405969"/>
              <a:chExt cx="336176" cy="539958"/>
            </a:xfrm>
          </p:grpSpPr>
          <p:sp>
            <p:nvSpPr>
              <p:cNvPr id="1043" name="Google Shape;1043;p44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44" name="Google Shape;1044;p44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45" name="Google Shape;1045;p44"/>
            <p:cNvSpPr/>
            <p:nvPr/>
          </p:nvSpPr>
          <p:spPr>
            <a:xfrm rot="5400000" flipH="1">
              <a:off x="78741" y="3303473"/>
              <a:ext cx="53929" cy="4168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46" name="Google Shape;1046;p44"/>
          <p:cNvGrpSpPr/>
          <p:nvPr/>
        </p:nvGrpSpPr>
        <p:grpSpPr>
          <a:xfrm>
            <a:off x="5904305" y="1926315"/>
            <a:ext cx="600785" cy="600944"/>
            <a:chOff x="1829917" y="2965301"/>
            <a:chExt cx="425184" cy="425297"/>
          </a:xfrm>
        </p:grpSpPr>
        <p:sp>
          <p:nvSpPr>
            <p:cNvPr id="1047" name="Google Shape;1047;p44"/>
            <p:cNvSpPr/>
            <p:nvPr/>
          </p:nvSpPr>
          <p:spPr>
            <a:xfrm>
              <a:off x="1829917" y="2965301"/>
              <a:ext cx="425184" cy="425297"/>
            </a:xfrm>
            <a:custGeom>
              <a:avLst/>
              <a:gdLst/>
              <a:ahLst/>
              <a:cxnLst/>
              <a:rect l="l" t="t" r="r" b="b"/>
              <a:pathLst>
                <a:path w="18874" h="18879" extrusionOk="0">
                  <a:moveTo>
                    <a:pt x="9435" y="1"/>
                  </a:moveTo>
                  <a:cubicBezTo>
                    <a:pt x="4223" y="1"/>
                    <a:pt x="1" y="4228"/>
                    <a:pt x="1" y="9440"/>
                  </a:cubicBezTo>
                  <a:cubicBezTo>
                    <a:pt x="1" y="13016"/>
                    <a:pt x="1988" y="16129"/>
                    <a:pt x="4923" y="17727"/>
                  </a:cubicBezTo>
                  <a:cubicBezTo>
                    <a:pt x="4988" y="17763"/>
                    <a:pt x="5053" y="17778"/>
                    <a:pt x="5119" y="17778"/>
                  </a:cubicBezTo>
                  <a:cubicBezTo>
                    <a:pt x="5436" y="17778"/>
                    <a:pt x="5766" y="17434"/>
                    <a:pt x="6103" y="17434"/>
                  </a:cubicBezTo>
                  <a:cubicBezTo>
                    <a:pt x="6148" y="17434"/>
                    <a:pt x="6194" y="17440"/>
                    <a:pt x="6239" y="17454"/>
                  </a:cubicBezTo>
                  <a:cubicBezTo>
                    <a:pt x="6248" y="17458"/>
                    <a:pt x="6252" y="17458"/>
                    <a:pt x="6260" y="17462"/>
                  </a:cubicBezTo>
                  <a:cubicBezTo>
                    <a:pt x="7047" y="17744"/>
                    <a:pt x="7887" y="18791"/>
                    <a:pt x="8756" y="18853"/>
                  </a:cubicBezTo>
                  <a:cubicBezTo>
                    <a:pt x="8980" y="18870"/>
                    <a:pt x="9208" y="18878"/>
                    <a:pt x="9435" y="18878"/>
                  </a:cubicBezTo>
                  <a:cubicBezTo>
                    <a:pt x="9663" y="18878"/>
                    <a:pt x="9891" y="18870"/>
                    <a:pt x="10114" y="18853"/>
                  </a:cubicBezTo>
                  <a:cubicBezTo>
                    <a:pt x="10805" y="18804"/>
                    <a:pt x="11476" y="17814"/>
                    <a:pt x="12118" y="17624"/>
                  </a:cubicBezTo>
                  <a:cubicBezTo>
                    <a:pt x="12208" y="17597"/>
                    <a:pt x="12298" y="17586"/>
                    <a:pt x="12387" y="17586"/>
                  </a:cubicBezTo>
                  <a:cubicBezTo>
                    <a:pt x="12797" y="17586"/>
                    <a:pt x="13196" y="17819"/>
                    <a:pt x="13579" y="17819"/>
                  </a:cubicBezTo>
                  <a:cubicBezTo>
                    <a:pt x="13705" y="17819"/>
                    <a:pt x="13829" y="17794"/>
                    <a:pt x="13952" y="17727"/>
                  </a:cubicBezTo>
                  <a:cubicBezTo>
                    <a:pt x="16883" y="16129"/>
                    <a:pt x="18874" y="13016"/>
                    <a:pt x="18874" y="9440"/>
                  </a:cubicBezTo>
                  <a:cubicBezTo>
                    <a:pt x="18874" y="9237"/>
                    <a:pt x="18866" y="9034"/>
                    <a:pt x="18853" y="8835"/>
                  </a:cubicBezTo>
                  <a:cubicBezTo>
                    <a:pt x="18543" y="3905"/>
                    <a:pt x="14444" y="1"/>
                    <a:pt x="94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" name="Google Shape;1048;p44"/>
            <p:cNvSpPr/>
            <p:nvPr/>
          </p:nvSpPr>
          <p:spPr>
            <a:xfrm>
              <a:off x="1972336" y="3016326"/>
              <a:ext cx="140369" cy="195111"/>
            </a:xfrm>
            <a:custGeom>
              <a:avLst/>
              <a:gdLst/>
              <a:ahLst/>
              <a:cxnLst/>
              <a:rect l="l" t="t" r="r" b="b"/>
              <a:pathLst>
                <a:path w="6231" h="8661" extrusionOk="0">
                  <a:moveTo>
                    <a:pt x="2211" y="0"/>
                  </a:moveTo>
                  <a:lnTo>
                    <a:pt x="2211" y="2505"/>
                  </a:lnTo>
                  <a:lnTo>
                    <a:pt x="0" y="2505"/>
                  </a:lnTo>
                  <a:lnTo>
                    <a:pt x="0" y="4277"/>
                  </a:lnTo>
                  <a:lnTo>
                    <a:pt x="2211" y="4277"/>
                  </a:lnTo>
                  <a:lnTo>
                    <a:pt x="2211" y="8661"/>
                  </a:lnTo>
                  <a:lnTo>
                    <a:pt x="3983" y="8661"/>
                  </a:lnTo>
                  <a:lnTo>
                    <a:pt x="3983" y="4277"/>
                  </a:lnTo>
                  <a:lnTo>
                    <a:pt x="6230" y="4277"/>
                  </a:lnTo>
                  <a:lnTo>
                    <a:pt x="6230" y="2505"/>
                  </a:lnTo>
                  <a:lnTo>
                    <a:pt x="3983" y="2505"/>
                  </a:lnTo>
                  <a:lnTo>
                    <a:pt x="39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" name="Google Shape;1049;p44"/>
            <p:cNvSpPr/>
            <p:nvPr/>
          </p:nvSpPr>
          <p:spPr>
            <a:xfrm>
              <a:off x="1911422" y="3162799"/>
              <a:ext cx="83217" cy="121378"/>
            </a:xfrm>
            <a:custGeom>
              <a:avLst/>
              <a:gdLst/>
              <a:ahLst/>
              <a:cxnLst/>
              <a:rect l="l" t="t" r="r" b="b"/>
              <a:pathLst>
                <a:path w="3694" h="5388" extrusionOk="0">
                  <a:moveTo>
                    <a:pt x="1046" y="0"/>
                  </a:moveTo>
                  <a:cubicBezTo>
                    <a:pt x="882" y="0"/>
                    <a:pt x="715" y="46"/>
                    <a:pt x="568" y="143"/>
                  </a:cubicBezTo>
                  <a:cubicBezTo>
                    <a:pt x="125" y="428"/>
                    <a:pt x="1" y="1020"/>
                    <a:pt x="286" y="1459"/>
                  </a:cubicBezTo>
                  <a:lnTo>
                    <a:pt x="2841" y="5388"/>
                  </a:lnTo>
                  <a:lnTo>
                    <a:pt x="3611" y="4887"/>
                  </a:lnTo>
                  <a:lnTo>
                    <a:pt x="3693" y="4630"/>
                  </a:lnTo>
                  <a:cubicBezTo>
                    <a:pt x="3557" y="4423"/>
                    <a:pt x="3491" y="3678"/>
                    <a:pt x="3458" y="3210"/>
                  </a:cubicBezTo>
                  <a:lnTo>
                    <a:pt x="3458" y="3206"/>
                  </a:lnTo>
                  <a:cubicBezTo>
                    <a:pt x="3445" y="3028"/>
                    <a:pt x="3383" y="2854"/>
                    <a:pt x="3284" y="2705"/>
                  </a:cubicBezTo>
                  <a:lnTo>
                    <a:pt x="1789" y="399"/>
                  </a:lnTo>
                  <a:cubicBezTo>
                    <a:pt x="1618" y="141"/>
                    <a:pt x="1334" y="0"/>
                    <a:pt x="1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0" name="Google Shape;1050;p44"/>
            <p:cNvSpPr/>
            <p:nvPr/>
          </p:nvSpPr>
          <p:spPr>
            <a:xfrm>
              <a:off x="1873102" y="3105309"/>
              <a:ext cx="154088" cy="284725"/>
            </a:xfrm>
            <a:custGeom>
              <a:avLst/>
              <a:gdLst/>
              <a:ahLst/>
              <a:cxnLst/>
              <a:rect l="l" t="t" r="r" b="b"/>
              <a:pathLst>
                <a:path w="6840" h="12639" extrusionOk="0">
                  <a:moveTo>
                    <a:pt x="1087" y="1"/>
                  </a:moveTo>
                  <a:cubicBezTo>
                    <a:pt x="613" y="1"/>
                    <a:pt x="210" y="384"/>
                    <a:pt x="174" y="865"/>
                  </a:cubicBezTo>
                  <a:lnTo>
                    <a:pt x="46" y="2769"/>
                  </a:lnTo>
                  <a:cubicBezTo>
                    <a:pt x="0" y="3432"/>
                    <a:pt x="170" y="4086"/>
                    <a:pt x="530" y="4640"/>
                  </a:cubicBezTo>
                  <a:lnTo>
                    <a:pt x="2861" y="8225"/>
                  </a:lnTo>
                  <a:lnTo>
                    <a:pt x="3006" y="11512"/>
                  </a:lnTo>
                  <a:cubicBezTo>
                    <a:pt x="4157" y="12142"/>
                    <a:pt x="5457" y="12539"/>
                    <a:pt x="6839" y="12638"/>
                  </a:cubicBezTo>
                  <a:lnTo>
                    <a:pt x="5233" y="6541"/>
                  </a:lnTo>
                  <a:cubicBezTo>
                    <a:pt x="5096" y="6632"/>
                    <a:pt x="4943" y="6673"/>
                    <a:pt x="4790" y="6673"/>
                  </a:cubicBezTo>
                  <a:cubicBezTo>
                    <a:pt x="4521" y="6673"/>
                    <a:pt x="4256" y="6541"/>
                    <a:pt x="4103" y="6296"/>
                  </a:cubicBezTo>
                  <a:lnTo>
                    <a:pt x="2054" y="3080"/>
                  </a:lnTo>
                  <a:lnTo>
                    <a:pt x="1983" y="968"/>
                  </a:lnTo>
                  <a:cubicBezTo>
                    <a:pt x="2016" y="476"/>
                    <a:pt x="1648" y="49"/>
                    <a:pt x="1159" y="4"/>
                  </a:cubicBezTo>
                  <a:cubicBezTo>
                    <a:pt x="1135" y="2"/>
                    <a:pt x="1111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1" name="Google Shape;1051;p44"/>
            <p:cNvSpPr/>
            <p:nvPr/>
          </p:nvSpPr>
          <p:spPr>
            <a:xfrm>
              <a:off x="2090403" y="3162799"/>
              <a:ext cx="83194" cy="121378"/>
            </a:xfrm>
            <a:custGeom>
              <a:avLst/>
              <a:gdLst/>
              <a:ahLst/>
              <a:cxnLst/>
              <a:rect l="l" t="t" r="r" b="b"/>
              <a:pathLst>
                <a:path w="3693" h="5388" extrusionOk="0">
                  <a:moveTo>
                    <a:pt x="2644" y="0"/>
                  </a:moveTo>
                  <a:cubicBezTo>
                    <a:pt x="2356" y="0"/>
                    <a:pt x="2073" y="141"/>
                    <a:pt x="1904" y="399"/>
                  </a:cubicBezTo>
                  <a:lnTo>
                    <a:pt x="406" y="2705"/>
                  </a:lnTo>
                  <a:cubicBezTo>
                    <a:pt x="311" y="2854"/>
                    <a:pt x="244" y="3028"/>
                    <a:pt x="236" y="3206"/>
                  </a:cubicBezTo>
                  <a:cubicBezTo>
                    <a:pt x="236" y="3206"/>
                    <a:pt x="236" y="3206"/>
                    <a:pt x="232" y="3210"/>
                  </a:cubicBezTo>
                  <a:cubicBezTo>
                    <a:pt x="203" y="3678"/>
                    <a:pt x="133" y="4423"/>
                    <a:pt x="0" y="4630"/>
                  </a:cubicBezTo>
                  <a:lnTo>
                    <a:pt x="83" y="4887"/>
                  </a:lnTo>
                  <a:lnTo>
                    <a:pt x="853" y="5388"/>
                  </a:lnTo>
                  <a:lnTo>
                    <a:pt x="3407" y="1459"/>
                  </a:lnTo>
                  <a:cubicBezTo>
                    <a:pt x="3693" y="1020"/>
                    <a:pt x="3569" y="428"/>
                    <a:pt x="3126" y="143"/>
                  </a:cubicBezTo>
                  <a:cubicBezTo>
                    <a:pt x="2977" y="46"/>
                    <a:pt x="2809" y="0"/>
                    <a:pt x="2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2" name="Google Shape;1052;p44"/>
            <p:cNvSpPr/>
            <p:nvPr/>
          </p:nvSpPr>
          <p:spPr>
            <a:xfrm>
              <a:off x="2057760" y="3105309"/>
              <a:ext cx="154178" cy="284725"/>
            </a:xfrm>
            <a:custGeom>
              <a:avLst/>
              <a:gdLst/>
              <a:ahLst/>
              <a:cxnLst/>
              <a:rect l="l" t="t" r="r" b="b"/>
              <a:pathLst>
                <a:path w="6844" h="12639" extrusionOk="0">
                  <a:moveTo>
                    <a:pt x="5756" y="1"/>
                  </a:moveTo>
                  <a:cubicBezTo>
                    <a:pt x="5732" y="1"/>
                    <a:pt x="5708" y="2"/>
                    <a:pt x="5684" y="4"/>
                  </a:cubicBezTo>
                  <a:cubicBezTo>
                    <a:pt x="5191" y="49"/>
                    <a:pt x="4827" y="476"/>
                    <a:pt x="4860" y="968"/>
                  </a:cubicBezTo>
                  <a:lnTo>
                    <a:pt x="4790" y="3080"/>
                  </a:lnTo>
                  <a:lnTo>
                    <a:pt x="2741" y="6296"/>
                  </a:lnTo>
                  <a:cubicBezTo>
                    <a:pt x="2583" y="6541"/>
                    <a:pt x="2323" y="6673"/>
                    <a:pt x="2053" y="6673"/>
                  </a:cubicBezTo>
                  <a:cubicBezTo>
                    <a:pt x="1900" y="6673"/>
                    <a:pt x="1747" y="6632"/>
                    <a:pt x="1606" y="6541"/>
                  </a:cubicBezTo>
                  <a:lnTo>
                    <a:pt x="0" y="12638"/>
                  </a:lnTo>
                  <a:cubicBezTo>
                    <a:pt x="1383" y="12539"/>
                    <a:pt x="2683" y="12142"/>
                    <a:pt x="3838" y="11512"/>
                  </a:cubicBezTo>
                  <a:lnTo>
                    <a:pt x="3978" y="8225"/>
                  </a:lnTo>
                  <a:lnTo>
                    <a:pt x="6313" y="4640"/>
                  </a:lnTo>
                  <a:cubicBezTo>
                    <a:pt x="6673" y="4086"/>
                    <a:pt x="6843" y="3432"/>
                    <a:pt x="6798" y="2769"/>
                  </a:cubicBezTo>
                  <a:lnTo>
                    <a:pt x="6665" y="865"/>
                  </a:lnTo>
                  <a:cubicBezTo>
                    <a:pt x="6634" y="384"/>
                    <a:pt x="6231" y="1"/>
                    <a:pt x="5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53" name="Google Shape;1053;p44"/>
          <p:cNvGrpSpPr/>
          <p:nvPr/>
        </p:nvGrpSpPr>
        <p:grpSpPr>
          <a:xfrm>
            <a:off x="2638890" y="1926336"/>
            <a:ext cx="600817" cy="600912"/>
            <a:chOff x="4640380" y="4084512"/>
            <a:chExt cx="425207" cy="425274"/>
          </a:xfrm>
        </p:grpSpPr>
        <p:sp>
          <p:nvSpPr>
            <p:cNvPr id="1054" name="Google Shape;1054;p44"/>
            <p:cNvSpPr/>
            <p:nvPr/>
          </p:nvSpPr>
          <p:spPr>
            <a:xfrm>
              <a:off x="4640380" y="4084512"/>
              <a:ext cx="425207" cy="425274"/>
            </a:xfrm>
            <a:custGeom>
              <a:avLst/>
              <a:gdLst/>
              <a:ahLst/>
              <a:cxnLst/>
              <a:rect l="l" t="t" r="r" b="b"/>
              <a:pathLst>
                <a:path w="18875" h="18878" extrusionOk="0">
                  <a:moveTo>
                    <a:pt x="9435" y="0"/>
                  </a:moveTo>
                  <a:cubicBezTo>
                    <a:pt x="4223" y="0"/>
                    <a:pt x="1" y="4227"/>
                    <a:pt x="1" y="9439"/>
                  </a:cubicBezTo>
                  <a:cubicBezTo>
                    <a:pt x="1" y="14651"/>
                    <a:pt x="4223" y="18878"/>
                    <a:pt x="9435" y="18878"/>
                  </a:cubicBezTo>
                  <a:cubicBezTo>
                    <a:pt x="14647" y="18878"/>
                    <a:pt x="18874" y="14651"/>
                    <a:pt x="18874" y="9439"/>
                  </a:cubicBezTo>
                  <a:cubicBezTo>
                    <a:pt x="18874" y="4227"/>
                    <a:pt x="14647" y="0"/>
                    <a:pt x="94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5" name="Google Shape;1055;p44"/>
            <p:cNvSpPr/>
            <p:nvPr/>
          </p:nvSpPr>
          <p:spPr>
            <a:xfrm>
              <a:off x="4640380" y="4084512"/>
              <a:ext cx="425207" cy="425274"/>
            </a:xfrm>
            <a:custGeom>
              <a:avLst/>
              <a:gdLst/>
              <a:ahLst/>
              <a:cxnLst/>
              <a:rect l="l" t="t" r="r" b="b"/>
              <a:pathLst>
                <a:path w="18875" h="18878" extrusionOk="0">
                  <a:moveTo>
                    <a:pt x="9435" y="0"/>
                  </a:moveTo>
                  <a:cubicBezTo>
                    <a:pt x="4223" y="0"/>
                    <a:pt x="1" y="4227"/>
                    <a:pt x="1" y="9439"/>
                  </a:cubicBezTo>
                  <a:cubicBezTo>
                    <a:pt x="1" y="14651"/>
                    <a:pt x="4223" y="18878"/>
                    <a:pt x="9435" y="18878"/>
                  </a:cubicBezTo>
                  <a:cubicBezTo>
                    <a:pt x="11936" y="18878"/>
                    <a:pt x="14204" y="17905"/>
                    <a:pt x="15893" y="16324"/>
                  </a:cubicBezTo>
                  <a:cubicBezTo>
                    <a:pt x="16419" y="15831"/>
                    <a:pt x="16307" y="15078"/>
                    <a:pt x="16709" y="14477"/>
                  </a:cubicBezTo>
                  <a:cubicBezTo>
                    <a:pt x="17111" y="13873"/>
                    <a:pt x="18025" y="13426"/>
                    <a:pt x="18282" y="12734"/>
                  </a:cubicBezTo>
                  <a:cubicBezTo>
                    <a:pt x="18663" y="11712"/>
                    <a:pt x="18874" y="10598"/>
                    <a:pt x="18874" y="9439"/>
                  </a:cubicBezTo>
                  <a:cubicBezTo>
                    <a:pt x="18874" y="4227"/>
                    <a:pt x="14647" y="0"/>
                    <a:pt x="94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6" name="Google Shape;1056;p44"/>
            <p:cNvSpPr/>
            <p:nvPr/>
          </p:nvSpPr>
          <p:spPr>
            <a:xfrm>
              <a:off x="4730851" y="4160092"/>
              <a:ext cx="203513" cy="176525"/>
            </a:xfrm>
            <a:custGeom>
              <a:avLst/>
              <a:gdLst/>
              <a:ahLst/>
              <a:cxnLst/>
              <a:rect l="l" t="t" r="r" b="b"/>
              <a:pathLst>
                <a:path w="9034" h="7836" extrusionOk="0">
                  <a:moveTo>
                    <a:pt x="2429" y="0"/>
                  </a:moveTo>
                  <a:cubicBezTo>
                    <a:pt x="2208" y="0"/>
                    <a:pt x="1968" y="27"/>
                    <a:pt x="1710" y="90"/>
                  </a:cubicBezTo>
                  <a:cubicBezTo>
                    <a:pt x="824" y="305"/>
                    <a:pt x="162" y="1224"/>
                    <a:pt x="75" y="2371"/>
                  </a:cubicBezTo>
                  <a:cubicBezTo>
                    <a:pt x="0" y="3302"/>
                    <a:pt x="307" y="4292"/>
                    <a:pt x="936" y="5165"/>
                  </a:cubicBezTo>
                  <a:cubicBezTo>
                    <a:pt x="1681" y="6200"/>
                    <a:pt x="2844" y="7123"/>
                    <a:pt x="4393" y="7781"/>
                  </a:cubicBezTo>
                  <a:lnTo>
                    <a:pt x="4517" y="7835"/>
                  </a:lnTo>
                  <a:lnTo>
                    <a:pt x="4641" y="7781"/>
                  </a:lnTo>
                  <a:cubicBezTo>
                    <a:pt x="6189" y="7123"/>
                    <a:pt x="7353" y="6200"/>
                    <a:pt x="8102" y="5165"/>
                  </a:cubicBezTo>
                  <a:cubicBezTo>
                    <a:pt x="8731" y="4292"/>
                    <a:pt x="9033" y="3302"/>
                    <a:pt x="8963" y="2371"/>
                  </a:cubicBezTo>
                  <a:cubicBezTo>
                    <a:pt x="8872" y="1224"/>
                    <a:pt x="8214" y="305"/>
                    <a:pt x="7324" y="90"/>
                  </a:cubicBezTo>
                  <a:cubicBezTo>
                    <a:pt x="7065" y="27"/>
                    <a:pt x="6826" y="0"/>
                    <a:pt x="6605" y="0"/>
                  </a:cubicBezTo>
                  <a:cubicBezTo>
                    <a:pt x="5812" y="0"/>
                    <a:pt x="5255" y="350"/>
                    <a:pt x="4902" y="690"/>
                  </a:cubicBezTo>
                  <a:cubicBezTo>
                    <a:pt x="4745" y="839"/>
                    <a:pt x="4620" y="996"/>
                    <a:pt x="4517" y="1141"/>
                  </a:cubicBezTo>
                  <a:cubicBezTo>
                    <a:pt x="4418" y="996"/>
                    <a:pt x="4289" y="839"/>
                    <a:pt x="4132" y="690"/>
                  </a:cubicBezTo>
                  <a:cubicBezTo>
                    <a:pt x="3779" y="350"/>
                    <a:pt x="3221" y="0"/>
                    <a:pt x="2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7" name="Google Shape;1057;p44"/>
            <p:cNvSpPr/>
            <p:nvPr/>
          </p:nvSpPr>
          <p:spPr>
            <a:xfrm>
              <a:off x="4800235" y="4206499"/>
              <a:ext cx="64834" cy="86370"/>
            </a:xfrm>
            <a:custGeom>
              <a:avLst/>
              <a:gdLst/>
              <a:ahLst/>
              <a:cxnLst/>
              <a:rect l="l" t="t" r="r" b="b"/>
              <a:pathLst>
                <a:path w="2878" h="3834" extrusionOk="0">
                  <a:moveTo>
                    <a:pt x="886" y="0"/>
                  </a:moveTo>
                  <a:lnTo>
                    <a:pt x="886" y="994"/>
                  </a:lnTo>
                  <a:lnTo>
                    <a:pt x="0" y="994"/>
                  </a:lnTo>
                  <a:lnTo>
                    <a:pt x="0" y="2099"/>
                  </a:lnTo>
                  <a:lnTo>
                    <a:pt x="886" y="2099"/>
                  </a:lnTo>
                  <a:lnTo>
                    <a:pt x="886" y="3834"/>
                  </a:lnTo>
                  <a:lnTo>
                    <a:pt x="1992" y="3834"/>
                  </a:lnTo>
                  <a:lnTo>
                    <a:pt x="1992" y="2099"/>
                  </a:lnTo>
                  <a:lnTo>
                    <a:pt x="2878" y="2099"/>
                  </a:lnTo>
                  <a:lnTo>
                    <a:pt x="2878" y="994"/>
                  </a:lnTo>
                  <a:lnTo>
                    <a:pt x="1992" y="994"/>
                  </a:lnTo>
                  <a:lnTo>
                    <a:pt x="19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8" name="Google Shape;1058;p44"/>
            <p:cNvSpPr/>
            <p:nvPr/>
          </p:nvSpPr>
          <p:spPr>
            <a:xfrm>
              <a:off x="4797239" y="4319429"/>
              <a:ext cx="163324" cy="53187"/>
            </a:xfrm>
            <a:custGeom>
              <a:avLst/>
              <a:gdLst/>
              <a:ahLst/>
              <a:cxnLst/>
              <a:rect l="l" t="t" r="r" b="b"/>
              <a:pathLst>
                <a:path w="7250" h="2361" extrusionOk="0">
                  <a:moveTo>
                    <a:pt x="1135" y="1"/>
                  </a:moveTo>
                  <a:cubicBezTo>
                    <a:pt x="510" y="1"/>
                    <a:pt x="1" y="506"/>
                    <a:pt x="1" y="1135"/>
                  </a:cubicBezTo>
                  <a:cubicBezTo>
                    <a:pt x="1" y="1810"/>
                    <a:pt x="547" y="2360"/>
                    <a:pt x="1226" y="2360"/>
                  </a:cubicBezTo>
                  <a:lnTo>
                    <a:pt x="7250" y="2360"/>
                  </a:lnTo>
                  <a:lnTo>
                    <a:pt x="7250" y="1180"/>
                  </a:lnTo>
                  <a:lnTo>
                    <a:pt x="7030" y="911"/>
                  </a:lnTo>
                  <a:cubicBezTo>
                    <a:pt x="6707" y="907"/>
                    <a:pt x="5863" y="464"/>
                    <a:pt x="5333" y="166"/>
                  </a:cubicBezTo>
                  <a:lnTo>
                    <a:pt x="5329" y="166"/>
                  </a:lnTo>
                  <a:cubicBezTo>
                    <a:pt x="5134" y="59"/>
                    <a:pt x="4919" y="1"/>
                    <a:pt x="46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9" name="Google Shape;1059;p44"/>
            <p:cNvSpPr/>
            <p:nvPr/>
          </p:nvSpPr>
          <p:spPr>
            <a:xfrm>
              <a:off x="4704358" y="4319947"/>
              <a:ext cx="347599" cy="132214"/>
            </a:xfrm>
            <a:custGeom>
              <a:avLst/>
              <a:gdLst/>
              <a:ahLst/>
              <a:cxnLst/>
              <a:rect l="l" t="t" r="r" b="b"/>
              <a:pathLst>
                <a:path w="15430" h="5869" extrusionOk="0">
                  <a:moveTo>
                    <a:pt x="1316" y="1"/>
                  </a:moveTo>
                  <a:cubicBezTo>
                    <a:pt x="971" y="1"/>
                    <a:pt x="630" y="154"/>
                    <a:pt x="402" y="445"/>
                  </a:cubicBezTo>
                  <a:cubicBezTo>
                    <a:pt x="1" y="959"/>
                    <a:pt x="117" y="1716"/>
                    <a:pt x="638" y="2105"/>
                  </a:cubicBezTo>
                  <a:lnTo>
                    <a:pt x="2596" y="3579"/>
                  </a:lnTo>
                  <a:cubicBezTo>
                    <a:pt x="3275" y="4088"/>
                    <a:pt x="4099" y="4362"/>
                    <a:pt x="4948" y="4362"/>
                  </a:cubicBezTo>
                  <a:lnTo>
                    <a:pt x="10499" y="4362"/>
                  </a:lnTo>
                  <a:lnTo>
                    <a:pt x="13049" y="5868"/>
                  </a:lnTo>
                  <a:cubicBezTo>
                    <a:pt x="14097" y="4883"/>
                    <a:pt x="14916" y="3666"/>
                    <a:pt x="15430" y="2296"/>
                  </a:cubicBezTo>
                  <a:lnTo>
                    <a:pt x="10346" y="623"/>
                  </a:lnTo>
                  <a:cubicBezTo>
                    <a:pt x="10346" y="1203"/>
                    <a:pt x="9878" y="1671"/>
                    <a:pt x="9299" y="1671"/>
                  </a:cubicBezTo>
                  <a:lnTo>
                    <a:pt x="9274" y="1671"/>
                  </a:lnTo>
                  <a:lnTo>
                    <a:pt x="4335" y="1638"/>
                  </a:lnTo>
                  <a:lnTo>
                    <a:pt x="2013" y="234"/>
                  </a:lnTo>
                  <a:cubicBezTo>
                    <a:pt x="1804" y="77"/>
                    <a:pt x="1559" y="1"/>
                    <a:pt x="13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69" name="Shape 1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" name="Google Shape;1870;p58"/>
          <p:cNvSpPr/>
          <p:nvPr/>
        </p:nvSpPr>
        <p:spPr>
          <a:xfrm rot="3082153">
            <a:off x="955329" y="7576"/>
            <a:ext cx="3220574" cy="4607932"/>
          </a:xfrm>
          <a:custGeom>
            <a:avLst/>
            <a:gdLst/>
            <a:ahLst/>
            <a:cxnLst/>
            <a:rect l="l" t="t" r="r" b="b"/>
            <a:pathLst>
              <a:path w="16390" h="22488" extrusionOk="0">
                <a:moveTo>
                  <a:pt x="10747" y="0"/>
                </a:moveTo>
                <a:cubicBezTo>
                  <a:pt x="10286" y="0"/>
                  <a:pt x="9779" y="40"/>
                  <a:pt x="9221" y="126"/>
                </a:cubicBezTo>
                <a:cubicBezTo>
                  <a:pt x="5698" y="611"/>
                  <a:pt x="5166" y="1730"/>
                  <a:pt x="5166" y="1730"/>
                </a:cubicBezTo>
                <a:cubicBezTo>
                  <a:pt x="5166" y="1730"/>
                  <a:pt x="3851" y="3271"/>
                  <a:pt x="3171" y="4784"/>
                </a:cubicBezTo>
                <a:cubicBezTo>
                  <a:pt x="2490" y="6298"/>
                  <a:pt x="0" y="13831"/>
                  <a:pt x="55" y="15118"/>
                </a:cubicBezTo>
                <a:cubicBezTo>
                  <a:pt x="109" y="16406"/>
                  <a:pt x="984" y="22335"/>
                  <a:pt x="5941" y="22481"/>
                </a:cubicBezTo>
                <a:cubicBezTo>
                  <a:pt x="6096" y="22485"/>
                  <a:pt x="6251" y="22488"/>
                  <a:pt x="6405" y="22488"/>
                </a:cubicBezTo>
                <a:cubicBezTo>
                  <a:pt x="11160" y="22488"/>
                  <a:pt x="15146" y="20311"/>
                  <a:pt x="15758" y="16309"/>
                </a:cubicBezTo>
                <a:cubicBezTo>
                  <a:pt x="16390" y="12179"/>
                  <a:pt x="14980" y="9651"/>
                  <a:pt x="15175" y="6857"/>
                </a:cubicBezTo>
                <a:cubicBezTo>
                  <a:pt x="15352" y="4308"/>
                  <a:pt x="15529" y="0"/>
                  <a:pt x="107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76" name="Google Shape;1876;p58"/>
          <p:cNvSpPr txBox="1"/>
          <p:nvPr>
            <p:ph type="title"/>
          </p:nvPr>
        </p:nvSpPr>
        <p:spPr>
          <a:xfrm>
            <a:off x="5026775" y="1707500"/>
            <a:ext cx="3025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Orientación</a:t>
            </a:r>
            <a:endParaRPr lang="es-ES" altLang="en-GB"/>
          </a:p>
        </p:txBody>
      </p:sp>
      <p:sp>
        <p:nvSpPr>
          <p:cNvPr id="1877" name="Google Shape;1877;p58"/>
          <p:cNvSpPr txBox="1"/>
          <p:nvPr>
            <p:ph type="subTitle" idx="1"/>
          </p:nvPr>
        </p:nvSpPr>
        <p:spPr>
          <a:xfrm>
            <a:off x="5026775" y="2280200"/>
            <a:ext cx="3025800" cy="10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M</a:t>
            </a:r>
            <a:r>
              <a:rPr lang="en-GB"/>
              <a:t>uchas personas también encuentran orientación y apoyo en líderes religiosos y comunidades de fe.</a:t>
            </a:r>
            <a:endParaRPr lang="en-GB"/>
          </a:p>
        </p:txBody>
      </p:sp>
      <p:grpSp>
        <p:nvGrpSpPr>
          <p:cNvPr id="1878" name="Google Shape;1878;p58"/>
          <p:cNvGrpSpPr/>
          <p:nvPr/>
        </p:nvGrpSpPr>
        <p:grpSpPr>
          <a:xfrm rot="10800000" flipH="1">
            <a:off x="1547408" y="-45907"/>
            <a:ext cx="4303144" cy="809314"/>
            <a:chOff x="720003" y="4459059"/>
            <a:chExt cx="4298845" cy="809314"/>
          </a:xfrm>
        </p:grpSpPr>
        <p:grpSp>
          <p:nvGrpSpPr>
            <p:cNvPr id="1879" name="Google Shape;1879;p58"/>
            <p:cNvGrpSpPr/>
            <p:nvPr/>
          </p:nvGrpSpPr>
          <p:grpSpPr>
            <a:xfrm rot="3767923">
              <a:off x="930477" y="4500899"/>
              <a:ext cx="475232" cy="763354"/>
              <a:chOff x="1042578" y="1405969"/>
              <a:chExt cx="336176" cy="539958"/>
            </a:xfrm>
          </p:grpSpPr>
          <p:sp>
            <p:nvSpPr>
              <p:cNvPr id="1880" name="Google Shape;1880;p58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1" name="Google Shape;1881;p58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882" name="Google Shape;1882;p58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883" name="Google Shape;1883;p58"/>
            <p:cNvGrpSpPr/>
            <p:nvPr/>
          </p:nvGrpSpPr>
          <p:grpSpPr>
            <a:xfrm rot="4007490">
              <a:off x="3124215" y="4557890"/>
              <a:ext cx="229817" cy="369126"/>
              <a:chOff x="1042578" y="1405969"/>
              <a:chExt cx="336176" cy="539958"/>
            </a:xfrm>
          </p:grpSpPr>
          <p:sp>
            <p:nvSpPr>
              <p:cNvPr id="1884" name="Google Shape;1884;p58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5" name="Google Shape;1885;p58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886" name="Google Shape;1886;p58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1887" name="Google Shape;1887;p58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8" name="Google Shape;1888;p58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889" name="Google Shape;1889;p58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0" name="Google Shape;1890;p58"/>
            <p:cNvSpPr/>
            <p:nvPr/>
          </p:nvSpPr>
          <p:spPr>
            <a:xfrm>
              <a:off x="3758261" y="48617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1" name="Google Shape;1891;p58"/>
            <p:cNvSpPr/>
            <p:nvPr/>
          </p:nvSpPr>
          <p:spPr>
            <a:xfrm>
              <a:off x="3454026" y="44590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892" name="Google Shape;1892;p58"/>
          <p:cNvGrpSpPr/>
          <p:nvPr/>
        </p:nvGrpSpPr>
        <p:grpSpPr>
          <a:xfrm rot="10800000">
            <a:off x="668040" y="4331298"/>
            <a:ext cx="4926258" cy="789767"/>
            <a:chOff x="81234" y="4514928"/>
            <a:chExt cx="4937615" cy="789767"/>
          </a:xfrm>
        </p:grpSpPr>
        <p:grpSp>
          <p:nvGrpSpPr>
            <p:cNvPr id="1893" name="Google Shape;1893;p58"/>
            <p:cNvGrpSpPr/>
            <p:nvPr/>
          </p:nvGrpSpPr>
          <p:grpSpPr>
            <a:xfrm rot="3767923">
              <a:off x="291708" y="4519049"/>
              <a:ext cx="475232" cy="763354"/>
              <a:chOff x="847456" y="1813700"/>
              <a:chExt cx="336176" cy="539958"/>
            </a:xfrm>
          </p:grpSpPr>
          <p:sp>
            <p:nvSpPr>
              <p:cNvPr id="1894" name="Google Shape;1894;p58"/>
              <p:cNvSpPr/>
              <p:nvPr/>
            </p:nvSpPr>
            <p:spPr>
              <a:xfrm rot="-4474691">
                <a:off x="764476" y="1978572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5" name="Google Shape;1895;p58"/>
              <p:cNvSpPr/>
              <p:nvPr/>
            </p:nvSpPr>
            <p:spPr>
              <a:xfrm rot="-4474691">
                <a:off x="732631" y="2007813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896" name="Google Shape;1896;p58"/>
            <p:cNvSpPr/>
            <p:nvPr/>
          </p:nvSpPr>
          <p:spPr>
            <a:xfrm>
              <a:off x="4965161" y="492079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897" name="Google Shape;1897;p58"/>
            <p:cNvGrpSpPr/>
            <p:nvPr/>
          </p:nvGrpSpPr>
          <p:grpSpPr>
            <a:xfrm rot="4007490">
              <a:off x="2950102" y="4907202"/>
              <a:ext cx="345758" cy="342311"/>
              <a:chOff x="1342425" y="1775362"/>
              <a:chExt cx="505774" cy="500732"/>
            </a:xfrm>
          </p:grpSpPr>
          <p:sp>
            <p:nvSpPr>
              <p:cNvPr id="1898" name="Google Shape;1898;p58"/>
              <p:cNvSpPr/>
              <p:nvPr/>
            </p:nvSpPr>
            <p:spPr>
              <a:xfrm rot="-8144484">
                <a:off x="1344741" y="1920413"/>
                <a:ext cx="501141" cy="210629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9" name="Google Shape;1899;p58"/>
              <p:cNvSpPr/>
              <p:nvPr/>
            </p:nvSpPr>
            <p:spPr>
              <a:xfrm rot="-8144484">
                <a:off x="1325533" y="1983815"/>
                <a:ext cx="494599" cy="139429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900" name="Google Shape;1900;p58"/>
            <p:cNvGrpSpPr/>
            <p:nvPr/>
          </p:nvGrpSpPr>
          <p:grpSpPr>
            <a:xfrm rot="-629634">
              <a:off x="4441692" y="4578398"/>
              <a:ext cx="260626" cy="418611"/>
              <a:chOff x="1042578" y="1405969"/>
              <a:chExt cx="336176" cy="539958"/>
            </a:xfrm>
          </p:grpSpPr>
          <p:sp>
            <p:nvSpPr>
              <p:cNvPr id="1901" name="Google Shape;1901;p58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2" name="Google Shape;1902;p58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903" name="Google Shape;1903;p58"/>
            <p:cNvSpPr/>
            <p:nvPr/>
          </p:nvSpPr>
          <p:spPr>
            <a:xfrm>
              <a:off x="2100576" y="475650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4" name="Google Shape;1904;p58"/>
            <p:cNvSpPr/>
            <p:nvPr/>
          </p:nvSpPr>
          <p:spPr>
            <a:xfrm>
              <a:off x="3958296" y="5002154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5" name="Google Shape;1905;p58"/>
            <p:cNvSpPr/>
            <p:nvPr/>
          </p:nvSpPr>
          <p:spPr>
            <a:xfrm>
              <a:off x="3363693" y="4666559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906" name="Google Shape;1906;p58"/>
          <p:cNvGrpSpPr/>
          <p:nvPr/>
        </p:nvGrpSpPr>
        <p:grpSpPr>
          <a:xfrm>
            <a:off x="6186686" y="3984775"/>
            <a:ext cx="1186326" cy="1015803"/>
            <a:chOff x="6186686" y="3984775"/>
            <a:chExt cx="1186326" cy="1015803"/>
          </a:xfrm>
        </p:grpSpPr>
        <p:grpSp>
          <p:nvGrpSpPr>
            <p:cNvPr id="1907" name="Google Shape;1907;p58"/>
            <p:cNvGrpSpPr/>
            <p:nvPr/>
          </p:nvGrpSpPr>
          <p:grpSpPr>
            <a:xfrm rot="-248472" flipH="1">
              <a:off x="7199733" y="4660301"/>
              <a:ext cx="162933" cy="260899"/>
              <a:chOff x="-1864360" y="1428639"/>
              <a:chExt cx="336176" cy="539958"/>
            </a:xfrm>
          </p:grpSpPr>
          <p:sp>
            <p:nvSpPr>
              <p:cNvPr id="1908" name="Google Shape;1908;p58"/>
              <p:cNvSpPr/>
              <p:nvPr/>
            </p:nvSpPr>
            <p:spPr>
              <a:xfrm rot="-4474691">
                <a:off x="-1947340" y="159351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9" name="Google Shape;1909;p58"/>
              <p:cNvSpPr/>
              <p:nvPr/>
            </p:nvSpPr>
            <p:spPr>
              <a:xfrm rot="-4474691">
                <a:off x="-1979185" y="162275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910" name="Google Shape;1910;p58"/>
            <p:cNvGrpSpPr/>
            <p:nvPr/>
          </p:nvGrpSpPr>
          <p:grpSpPr>
            <a:xfrm rot="3788967" flipH="1">
              <a:off x="6571926" y="4737543"/>
              <a:ext cx="162928" cy="260891"/>
              <a:chOff x="610411" y="1956356"/>
              <a:chExt cx="336176" cy="539958"/>
            </a:xfrm>
          </p:grpSpPr>
          <p:sp>
            <p:nvSpPr>
              <p:cNvPr id="1911" name="Google Shape;1911;p58"/>
              <p:cNvSpPr/>
              <p:nvPr/>
            </p:nvSpPr>
            <p:spPr>
              <a:xfrm rot="-4474691">
                <a:off x="527431" y="2121228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2" name="Google Shape;1912;p58"/>
              <p:cNvSpPr/>
              <p:nvPr/>
            </p:nvSpPr>
            <p:spPr>
              <a:xfrm rot="-4474691">
                <a:off x="495586" y="2150469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913" name="Google Shape;1913;p58"/>
            <p:cNvSpPr/>
            <p:nvPr/>
          </p:nvSpPr>
          <p:spPr>
            <a:xfrm flipH="1">
              <a:off x="7313236" y="3984775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4" name="Google Shape;1914;p58"/>
            <p:cNvSpPr/>
            <p:nvPr/>
          </p:nvSpPr>
          <p:spPr>
            <a:xfrm flipH="1">
              <a:off x="6186686" y="48087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5" name="Google Shape;1915;p58"/>
            <p:cNvSpPr/>
            <p:nvPr/>
          </p:nvSpPr>
          <p:spPr>
            <a:xfrm flipH="1">
              <a:off x="7036411" y="44804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pic>
        <p:nvPicPr>
          <p:cNvPr id="2" name="Imagen 1" descr="imagen_2023-05-18_183444872-PhotoRoom.png-PhotoRoo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685" y="633730"/>
            <a:ext cx="3860800" cy="39846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0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Google Shape;1302;p49"/>
          <p:cNvSpPr txBox="1"/>
          <p:nvPr>
            <p:ph type="title"/>
          </p:nvPr>
        </p:nvSpPr>
        <p:spPr>
          <a:xfrm>
            <a:off x="2391900" y="4072188"/>
            <a:ext cx="43602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altLang="en-GB"/>
              <a:t>Testimonio de mi vida</a:t>
            </a:r>
            <a:endParaRPr lang="es-ES" altLang="en-GB"/>
          </a:p>
        </p:txBody>
      </p:sp>
      <p:sp>
        <p:nvSpPr>
          <p:cNvPr id="1303" name="Google Shape;1303;p49"/>
          <p:cNvSpPr txBox="1"/>
          <p:nvPr>
            <p:ph type="subTitle" idx="1"/>
          </p:nvPr>
        </p:nvSpPr>
        <p:spPr>
          <a:xfrm>
            <a:off x="1585050" y="2788025"/>
            <a:ext cx="59739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Para mí Dios sí está vivo, él siempre me acompaña en los peores y mejores momentos de mi vida. Para mi signfica el guia de mi vida, mi consuelo y mi acompañente a lograr el objetivo del hombre: ser feliz logrando todo lo que conlleve</a:t>
            </a:r>
            <a:r>
              <a:rPr lang="es-ES" altLang="en-GB" sz="1600"/>
              <a:t>.</a:t>
            </a:r>
            <a:endParaRPr lang="es-ES" altLang="en-GB" sz="1600"/>
          </a:p>
        </p:txBody>
      </p:sp>
      <p:grpSp>
        <p:nvGrpSpPr>
          <p:cNvPr id="1304" name="Google Shape;1304;p49"/>
          <p:cNvGrpSpPr/>
          <p:nvPr/>
        </p:nvGrpSpPr>
        <p:grpSpPr>
          <a:xfrm>
            <a:off x="3404567" y="302305"/>
            <a:ext cx="2334860" cy="2443629"/>
            <a:chOff x="3133464" y="159275"/>
            <a:chExt cx="2885393" cy="3019809"/>
          </a:xfrm>
        </p:grpSpPr>
        <p:sp>
          <p:nvSpPr>
            <p:cNvPr id="1305" name="Google Shape;1305;p49"/>
            <p:cNvSpPr/>
            <p:nvPr/>
          </p:nvSpPr>
          <p:spPr>
            <a:xfrm rot="195953">
              <a:off x="3504467" y="216061"/>
              <a:ext cx="2076461" cy="2906237"/>
            </a:xfrm>
            <a:custGeom>
              <a:avLst/>
              <a:gdLst/>
              <a:ahLst/>
              <a:cxnLst/>
              <a:rect l="l" t="t" r="r" b="b"/>
              <a:pathLst>
                <a:path w="16390" h="22488" extrusionOk="0">
                  <a:moveTo>
                    <a:pt x="10747" y="0"/>
                  </a:moveTo>
                  <a:cubicBezTo>
                    <a:pt x="10286" y="0"/>
                    <a:pt x="9779" y="40"/>
                    <a:pt x="9221" y="126"/>
                  </a:cubicBezTo>
                  <a:cubicBezTo>
                    <a:pt x="5698" y="611"/>
                    <a:pt x="5166" y="1730"/>
                    <a:pt x="5166" y="1730"/>
                  </a:cubicBezTo>
                  <a:cubicBezTo>
                    <a:pt x="5166" y="1730"/>
                    <a:pt x="3851" y="3271"/>
                    <a:pt x="3171" y="4784"/>
                  </a:cubicBezTo>
                  <a:cubicBezTo>
                    <a:pt x="2490" y="6298"/>
                    <a:pt x="0" y="13831"/>
                    <a:pt x="55" y="15118"/>
                  </a:cubicBezTo>
                  <a:cubicBezTo>
                    <a:pt x="109" y="16406"/>
                    <a:pt x="984" y="22335"/>
                    <a:pt x="5941" y="22481"/>
                  </a:cubicBezTo>
                  <a:cubicBezTo>
                    <a:pt x="6096" y="22485"/>
                    <a:pt x="6251" y="22488"/>
                    <a:pt x="6405" y="22488"/>
                  </a:cubicBezTo>
                  <a:cubicBezTo>
                    <a:pt x="11160" y="22488"/>
                    <a:pt x="15146" y="20311"/>
                    <a:pt x="15758" y="16309"/>
                  </a:cubicBezTo>
                  <a:cubicBezTo>
                    <a:pt x="16390" y="12179"/>
                    <a:pt x="14980" y="9651"/>
                    <a:pt x="15175" y="6857"/>
                  </a:cubicBezTo>
                  <a:cubicBezTo>
                    <a:pt x="15352" y="4308"/>
                    <a:pt x="15529" y="0"/>
                    <a:pt x="10747" y="0"/>
                  </a:cubicBezTo>
                  <a:close/>
                </a:path>
              </a:pathLst>
            </a:custGeom>
            <a:solidFill>
              <a:srgbClr val="F5DC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6" name="Google Shape;1306;p49"/>
            <p:cNvSpPr/>
            <p:nvPr/>
          </p:nvSpPr>
          <p:spPr>
            <a:xfrm>
              <a:off x="4417158" y="366975"/>
              <a:ext cx="261010" cy="1694209"/>
            </a:xfrm>
            <a:custGeom>
              <a:avLst/>
              <a:gdLst/>
              <a:ahLst/>
              <a:cxnLst/>
              <a:rect l="l" t="t" r="r" b="b"/>
              <a:pathLst>
                <a:path w="2601" h="16883" extrusionOk="0">
                  <a:moveTo>
                    <a:pt x="1" y="0"/>
                  </a:moveTo>
                  <a:lnTo>
                    <a:pt x="1" y="16882"/>
                  </a:lnTo>
                  <a:lnTo>
                    <a:pt x="2601" y="16882"/>
                  </a:lnTo>
                  <a:lnTo>
                    <a:pt x="2601" y="0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7" name="Google Shape;1307;p49"/>
            <p:cNvSpPr/>
            <p:nvPr/>
          </p:nvSpPr>
          <p:spPr>
            <a:xfrm>
              <a:off x="4417559" y="613742"/>
              <a:ext cx="260609" cy="446658"/>
            </a:xfrm>
            <a:custGeom>
              <a:avLst/>
              <a:gdLst/>
              <a:ahLst/>
              <a:cxnLst/>
              <a:rect l="l" t="t" r="r" b="b"/>
              <a:pathLst>
                <a:path w="2597" h="4451" extrusionOk="0">
                  <a:moveTo>
                    <a:pt x="1" y="3200"/>
                  </a:moveTo>
                  <a:lnTo>
                    <a:pt x="1" y="0"/>
                  </a:lnTo>
                  <a:cubicBezTo>
                    <a:pt x="854" y="402"/>
                    <a:pt x="1727" y="381"/>
                    <a:pt x="2597" y="750"/>
                  </a:cubicBezTo>
                  <a:lnTo>
                    <a:pt x="2597" y="4451"/>
                  </a:ln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8" name="Google Shape;1308;p49"/>
            <p:cNvSpPr/>
            <p:nvPr/>
          </p:nvSpPr>
          <p:spPr>
            <a:xfrm>
              <a:off x="4042845" y="705163"/>
              <a:ext cx="1029190" cy="225185"/>
            </a:xfrm>
            <a:custGeom>
              <a:avLst/>
              <a:gdLst/>
              <a:ahLst/>
              <a:cxnLst/>
              <a:rect l="l" t="t" r="r" b="b"/>
              <a:pathLst>
                <a:path w="10256" h="2244" extrusionOk="0">
                  <a:moveTo>
                    <a:pt x="1" y="0"/>
                  </a:moveTo>
                  <a:lnTo>
                    <a:pt x="10255" y="0"/>
                  </a:lnTo>
                  <a:lnTo>
                    <a:pt x="10255" y="2244"/>
                  </a:lnTo>
                  <a:lnTo>
                    <a:pt x="1" y="2244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9" name="Google Shape;1309;p49"/>
            <p:cNvSpPr/>
            <p:nvPr/>
          </p:nvSpPr>
          <p:spPr>
            <a:xfrm>
              <a:off x="3625382" y="910384"/>
              <a:ext cx="165879" cy="1076454"/>
            </a:xfrm>
            <a:custGeom>
              <a:avLst/>
              <a:gdLst/>
              <a:ahLst/>
              <a:cxnLst/>
              <a:rect l="l" t="t" r="r" b="b"/>
              <a:pathLst>
                <a:path w="1653" h="10727" extrusionOk="0">
                  <a:moveTo>
                    <a:pt x="1652" y="10726"/>
                  </a:moveTo>
                  <a:lnTo>
                    <a:pt x="0" y="10726"/>
                  </a:lnTo>
                  <a:lnTo>
                    <a:pt x="0" y="0"/>
                  </a:lnTo>
                  <a:lnTo>
                    <a:pt x="1652" y="0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0" name="Google Shape;1310;p49"/>
            <p:cNvSpPr/>
            <p:nvPr/>
          </p:nvSpPr>
          <p:spPr>
            <a:xfrm>
              <a:off x="3625382" y="1067335"/>
              <a:ext cx="165879" cy="283489"/>
            </a:xfrm>
            <a:custGeom>
              <a:avLst/>
              <a:gdLst/>
              <a:ahLst/>
              <a:cxnLst/>
              <a:rect l="l" t="t" r="r" b="b"/>
              <a:pathLst>
                <a:path w="1653" h="2825" extrusionOk="0">
                  <a:moveTo>
                    <a:pt x="0" y="2034"/>
                  </a:moveTo>
                  <a:lnTo>
                    <a:pt x="0" y="1"/>
                  </a:lnTo>
                  <a:cubicBezTo>
                    <a:pt x="543" y="253"/>
                    <a:pt x="1102" y="241"/>
                    <a:pt x="1652" y="477"/>
                  </a:cubicBezTo>
                  <a:lnTo>
                    <a:pt x="1652" y="2824"/>
                  </a:ln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1" name="Google Shape;1311;p49"/>
            <p:cNvSpPr/>
            <p:nvPr/>
          </p:nvSpPr>
          <p:spPr>
            <a:xfrm>
              <a:off x="3387749" y="1125138"/>
              <a:ext cx="653580" cy="142999"/>
            </a:xfrm>
            <a:custGeom>
              <a:avLst/>
              <a:gdLst/>
              <a:ahLst/>
              <a:cxnLst/>
              <a:rect l="l" t="t" r="r" b="b"/>
              <a:pathLst>
                <a:path w="6513" h="1425" extrusionOk="0">
                  <a:moveTo>
                    <a:pt x="0" y="0"/>
                  </a:moveTo>
                  <a:lnTo>
                    <a:pt x="6512" y="0"/>
                  </a:lnTo>
                  <a:lnTo>
                    <a:pt x="6512" y="1424"/>
                  </a:lnTo>
                  <a:lnTo>
                    <a:pt x="0" y="1424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2" name="Google Shape;1312;p49"/>
            <p:cNvSpPr/>
            <p:nvPr/>
          </p:nvSpPr>
          <p:spPr>
            <a:xfrm>
              <a:off x="5311593" y="910384"/>
              <a:ext cx="165879" cy="1076454"/>
            </a:xfrm>
            <a:custGeom>
              <a:avLst/>
              <a:gdLst/>
              <a:ahLst/>
              <a:cxnLst/>
              <a:rect l="l" t="t" r="r" b="b"/>
              <a:pathLst>
                <a:path w="1653" h="10727" extrusionOk="0">
                  <a:moveTo>
                    <a:pt x="1653" y="10726"/>
                  </a:moveTo>
                  <a:lnTo>
                    <a:pt x="1" y="10726"/>
                  </a:lnTo>
                  <a:lnTo>
                    <a:pt x="1" y="0"/>
                  </a:lnTo>
                  <a:lnTo>
                    <a:pt x="1653" y="0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3" name="Google Shape;1313;p49"/>
            <p:cNvSpPr/>
            <p:nvPr/>
          </p:nvSpPr>
          <p:spPr>
            <a:xfrm>
              <a:off x="5311593" y="1067335"/>
              <a:ext cx="165879" cy="283489"/>
            </a:xfrm>
            <a:custGeom>
              <a:avLst/>
              <a:gdLst/>
              <a:ahLst/>
              <a:cxnLst/>
              <a:rect l="l" t="t" r="r" b="b"/>
              <a:pathLst>
                <a:path w="1653" h="2825" extrusionOk="0">
                  <a:moveTo>
                    <a:pt x="1" y="2034"/>
                  </a:moveTo>
                  <a:lnTo>
                    <a:pt x="1" y="1"/>
                  </a:lnTo>
                  <a:cubicBezTo>
                    <a:pt x="543" y="253"/>
                    <a:pt x="1098" y="241"/>
                    <a:pt x="1653" y="477"/>
                  </a:cubicBezTo>
                  <a:lnTo>
                    <a:pt x="1653" y="2824"/>
                  </a:ln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4" name="Google Shape;1314;p49"/>
            <p:cNvSpPr/>
            <p:nvPr/>
          </p:nvSpPr>
          <p:spPr>
            <a:xfrm>
              <a:off x="5073559" y="1125138"/>
              <a:ext cx="653981" cy="142999"/>
            </a:xfrm>
            <a:custGeom>
              <a:avLst/>
              <a:gdLst/>
              <a:ahLst/>
              <a:cxnLst/>
              <a:rect l="l" t="t" r="r" b="b"/>
              <a:pathLst>
                <a:path w="6517" h="1425" extrusionOk="0">
                  <a:moveTo>
                    <a:pt x="1" y="0"/>
                  </a:moveTo>
                  <a:lnTo>
                    <a:pt x="6517" y="0"/>
                  </a:lnTo>
                  <a:lnTo>
                    <a:pt x="6517" y="1424"/>
                  </a:lnTo>
                  <a:lnTo>
                    <a:pt x="1" y="1424"/>
                  </a:ln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5" name="Google Shape;1315;p49"/>
            <p:cNvSpPr/>
            <p:nvPr/>
          </p:nvSpPr>
          <p:spPr>
            <a:xfrm>
              <a:off x="4858404" y="1647372"/>
              <a:ext cx="924424" cy="567078"/>
            </a:xfrm>
            <a:custGeom>
              <a:avLst/>
              <a:gdLst/>
              <a:ahLst/>
              <a:cxnLst/>
              <a:rect l="l" t="t" r="r" b="b"/>
              <a:pathLst>
                <a:path w="9212" h="5651" extrusionOk="0">
                  <a:moveTo>
                    <a:pt x="410" y="4786"/>
                  </a:moveTo>
                  <a:cubicBezTo>
                    <a:pt x="1089" y="3134"/>
                    <a:pt x="2389" y="1747"/>
                    <a:pt x="3991" y="960"/>
                  </a:cubicBezTo>
                  <a:cubicBezTo>
                    <a:pt x="5597" y="174"/>
                    <a:pt x="7489" y="0"/>
                    <a:pt x="9211" y="476"/>
                  </a:cubicBezTo>
                  <a:cubicBezTo>
                    <a:pt x="8098" y="2625"/>
                    <a:pt x="6156" y="4334"/>
                    <a:pt x="3879" y="5162"/>
                  </a:cubicBezTo>
                  <a:cubicBezTo>
                    <a:pt x="3341" y="5361"/>
                    <a:pt x="2786" y="5510"/>
                    <a:pt x="2215" y="5572"/>
                  </a:cubicBezTo>
                  <a:cubicBezTo>
                    <a:pt x="1474" y="5651"/>
                    <a:pt x="716" y="5585"/>
                    <a:pt x="0" y="5373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6" name="Google Shape;1316;p49"/>
            <p:cNvSpPr/>
            <p:nvPr/>
          </p:nvSpPr>
          <p:spPr>
            <a:xfrm>
              <a:off x="4858404" y="1648978"/>
              <a:ext cx="904053" cy="541790"/>
            </a:xfrm>
            <a:custGeom>
              <a:avLst/>
              <a:gdLst/>
              <a:ahLst/>
              <a:cxnLst/>
              <a:rect l="l" t="t" r="r" b="b"/>
              <a:pathLst>
                <a:path w="9009" h="5399" extrusionOk="0">
                  <a:moveTo>
                    <a:pt x="3196" y="3453"/>
                  </a:moveTo>
                  <a:cubicBezTo>
                    <a:pt x="4235" y="2828"/>
                    <a:pt x="5291" y="2232"/>
                    <a:pt x="6367" y="1681"/>
                  </a:cubicBezTo>
                  <a:cubicBezTo>
                    <a:pt x="7233" y="1243"/>
                    <a:pt x="8102" y="771"/>
                    <a:pt x="9009" y="406"/>
                  </a:cubicBezTo>
                  <a:cubicBezTo>
                    <a:pt x="7340" y="1"/>
                    <a:pt x="5535" y="191"/>
                    <a:pt x="3991" y="944"/>
                  </a:cubicBezTo>
                  <a:cubicBezTo>
                    <a:pt x="2389" y="1731"/>
                    <a:pt x="1089" y="3118"/>
                    <a:pt x="410" y="4770"/>
                  </a:cubicBezTo>
                  <a:lnTo>
                    <a:pt x="0" y="5357"/>
                  </a:lnTo>
                  <a:cubicBezTo>
                    <a:pt x="54" y="5374"/>
                    <a:pt x="108" y="5386"/>
                    <a:pt x="158" y="5399"/>
                  </a:cubicBezTo>
                  <a:cubicBezTo>
                    <a:pt x="1155" y="4724"/>
                    <a:pt x="2165" y="4074"/>
                    <a:pt x="3196" y="3453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7" name="Google Shape;1317;p49"/>
            <p:cNvSpPr/>
            <p:nvPr/>
          </p:nvSpPr>
          <p:spPr>
            <a:xfrm>
              <a:off x="4672653" y="2254304"/>
              <a:ext cx="1206909" cy="505262"/>
            </a:xfrm>
            <a:custGeom>
              <a:avLst/>
              <a:gdLst/>
              <a:ahLst/>
              <a:cxnLst/>
              <a:rect l="l" t="t" r="r" b="b"/>
              <a:pathLst>
                <a:path w="12027" h="5035" extrusionOk="0">
                  <a:moveTo>
                    <a:pt x="787" y="1486"/>
                  </a:moveTo>
                  <a:cubicBezTo>
                    <a:pt x="2567" y="406"/>
                    <a:pt x="4745" y="0"/>
                    <a:pt x="6794" y="373"/>
                  </a:cubicBezTo>
                  <a:cubicBezTo>
                    <a:pt x="8843" y="741"/>
                    <a:pt x="10739" y="1888"/>
                    <a:pt x="12027" y="3523"/>
                  </a:cubicBezTo>
                  <a:cubicBezTo>
                    <a:pt x="9498" y="4773"/>
                    <a:pt x="6492" y="5034"/>
                    <a:pt x="3785" y="4239"/>
                  </a:cubicBezTo>
                  <a:cubicBezTo>
                    <a:pt x="3147" y="4049"/>
                    <a:pt x="2518" y="3805"/>
                    <a:pt x="1942" y="3469"/>
                  </a:cubicBezTo>
                  <a:cubicBezTo>
                    <a:pt x="1189" y="3035"/>
                    <a:pt x="527" y="2447"/>
                    <a:pt x="1" y="1756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8" name="Google Shape;1318;p49"/>
            <p:cNvSpPr/>
            <p:nvPr/>
          </p:nvSpPr>
          <p:spPr>
            <a:xfrm>
              <a:off x="4672653" y="2254304"/>
              <a:ext cx="1191154" cy="334467"/>
            </a:xfrm>
            <a:custGeom>
              <a:avLst/>
              <a:gdLst/>
              <a:ahLst/>
              <a:cxnLst/>
              <a:rect l="l" t="t" r="r" b="b"/>
              <a:pathLst>
                <a:path w="11870" h="3333" extrusionOk="0">
                  <a:moveTo>
                    <a:pt x="4314" y="2174"/>
                  </a:moveTo>
                  <a:cubicBezTo>
                    <a:pt x="5722" y="2306"/>
                    <a:pt x="7121" y="2476"/>
                    <a:pt x="8516" y="2708"/>
                  </a:cubicBezTo>
                  <a:cubicBezTo>
                    <a:pt x="9626" y="2890"/>
                    <a:pt x="10773" y="3047"/>
                    <a:pt x="11870" y="3333"/>
                  </a:cubicBezTo>
                  <a:cubicBezTo>
                    <a:pt x="10590" y="1801"/>
                    <a:pt x="8761" y="729"/>
                    <a:pt x="6794" y="373"/>
                  </a:cubicBezTo>
                  <a:cubicBezTo>
                    <a:pt x="4745" y="0"/>
                    <a:pt x="2567" y="406"/>
                    <a:pt x="787" y="1486"/>
                  </a:cubicBezTo>
                  <a:lnTo>
                    <a:pt x="1" y="1756"/>
                  </a:lnTo>
                  <a:cubicBezTo>
                    <a:pt x="38" y="1805"/>
                    <a:pt x="79" y="1855"/>
                    <a:pt x="121" y="1905"/>
                  </a:cubicBezTo>
                  <a:cubicBezTo>
                    <a:pt x="1520" y="1958"/>
                    <a:pt x="2919" y="2045"/>
                    <a:pt x="4314" y="2174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9" name="Google Shape;1319;p49"/>
            <p:cNvSpPr/>
            <p:nvPr/>
          </p:nvSpPr>
          <p:spPr>
            <a:xfrm>
              <a:off x="4977221" y="1333671"/>
              <a:ext cx="333664" cy="698837"/>
            </a:xfrm>
            <a:custGeom>
              <a:avLst/>
              <a:gdLst/>
              <a:ahLst/>
              <a:cxnLst/>
              <a:rect l="l" t="t" r="r" b="b"/>
              <a:pathLst>
                <a:path w="3325" h="6964" extrusionOk="0">
                  <a:moveTo>
                    <a:pt x="476" y="6471"/>
                  </a:moveTo>
                  <a:cubicBezTo>
                    <a:pt x="17" y="5299"/>
                    <a:pt x="0" y="3962"/>
                    <a:pt x="431" y="2787"/>
                  </a:cubicBezTo>
                  <a:cubicBezTo>
                    <a:pt x="861" y="1607"/>
                    <a:pt x="1739" y="597"/>
                    <a:pt x="2844" y="1"/>
                  </a:cubicBezTo>
                  <a:cubicBezTo>
                    <a:pt x="3325" y="1632"/>
                    <a:pt x="3171" y="3441"/>
                    <a:pt x="2422" y="4968"/>
                  </a:cubicBezTo>
                  <a:cubicBezTo>
                    <a:pt x="2244" y="5333"/>
                    <a:pt x="2033" y="5676"/>
                    <a:pt x="1776" y="5987"/>
                  </a:cubicBezTo>
                  <a:cubicBezTo>
                    <a:pt x="1441" y="6388"/>
                    <a:pt x="1023" y="6724"/>
                    <a:pt x="555" y="6964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0" name="Google Shape;1320;p49"/>
            <p:cNvSpPr/>
            <p:nvPr/>
          </p:nvSpPr>
          <p:spPr>
            <a:xfrm>
              <a:off x="4977221" y="1340695"/>
              <a:ext cx="272149" cy="691813"/>
            </a:xfrm>
            <a:custGeom>
              <a:avLst/>
              <a:gdLst/>
              <a:ahLst/>
              <a:cxnLst/>
              <a:rect l="l" t="t" r="r" b="b"/>
              <a:pathLst>
                <a:path w="2712" h="6894" extrusionOk="0">
                  <a:moveTo>
                    <a:pt x="1251" y="4373"/>
                  </a:moveTo>
                  <a:cubicBezTo>
                    <a:pt x="1470" y="3553"/>
                    <a:pt x="1718" y="2737"/>
                    <a:pt x="1996" y="1934"/>
                  </a:cubicBezTo>
                  <a:cubicBezTo>
                    <a:pt x="2219" y="1288"/>
                    <a:pt x="2430" y="626"/>
                    <a:pt x="2712" y="1"/>
                  </a:cubicBezTo>
                  <a:cubicBezTo>
                    <a:pt x="1669" y="605"/>
                    <a:pt x="845" y="1582"/>
                    <a:pt x="431" y="2717"/>
                  </a:cubicBezTo>
                  <a:cubicBezTo>
                    <a:pt x="0" y="3892"/>
                    <a:pt x="17" y="5229"/>
                    <a:pt x="476" y="6401"/>
                  </a:cubicBezTo>
                  <a:lnTo>
                    <a:pt x="555" y="6894"/>
                  </a:lnTo>
                  <a:cubicBezTo>
                    <a:pt x="592" y="6877"/>
                    <a:pt x="625" y="6856"/>
                    <a:pt x="659" y="6840"/>
                  </a:cubicBezTo>
                  <a:cubicBezTo>
                    <a:pt x="837" y="6012"/>
                    <a:pt x="1027" y="5192"/>
                    <a:pt x="1251" y="4373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1" name="Google Shape;1321;p49"/>
            <p:cNvSpPr/>
            <p:nvPr/>
          </p:nvSpPr>
          <p:spPr>
            <a:xfrm>
              <a:off x="5381839" y="2012957"/>
              <a:ext cx="297136" cy="275862"/>
            </a:xfrm>
            <a:custGeom>
              <a:avLst/>
              <a:gdLst/>
              <a:ahLst/>
              <a:cxnLst/>
              <a:rect l="l" t="t" r="r" b="b"/>
              <a:pathLst>
                <a:path w="2961" h="2749" extrusionOk="0">
                  <a:moveTo>
                    <a:pt x="96" y="2480"/>
                  </a:moveTo>
                  <a:cubicBezTo>
                    <a:pt x="187" y="1797"/>
                    <a:pt x="539" y="1151"/>
                    <a:pt x="1060" y="700"/>
                  </a:cubicBezTo>
                  <a:cubicBezTo>
                    <a:pt x="1582" y="253"/>
                    <a:pt x="2273" y="0"/>
                    <a:pt x="2960" y="8"/>
                  </a:cubicBezTo>
                  <a:cubicBezTo>
                    <a:pt x="2758" y="923"/>
                    <a:pt x="2199" y="1751"/>
                    <a:pt x="1429" y="2281"/>
                  </a:cubicBezTo>
                  <a:cubicBezTo>
                    <a:pt x="1247" y="2409"/>
                    <a:pt x="1056" y="2517"/>
                    <a:pt x="849" y="2596"/>
                  </a:cubicBezTo>
                  <a:cubicBezTo>
                    <a:pt x="580" y="2699"/>
                    <a:pt x="290" y="2749"/>
                    <a:pt x="0" y="2741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2" name="Google Shape;1322;p49"/>
            <p:cNvSpPr/>
            <p:nvPr/>
          </p:nvSpPr>
          <p:spPr>
            <a:xfrm>
              <a:off x="5381839" y="2013759"/>
              <a:ext cx="289209" cy="274257"/>
            </a:xfrm>
            <a:custGeom>
              <a:avLst/>
              <a:gdLst/>
              <a:ahLst/>
              <a:cxnLst/>
              <a:rect l="l" t="t" r="r" b="b"/>
              <a:pathLst>
                <a:path w="2882" h="2733" extrusionOk="0">
                  <a:moveTo>
                    <a:pt x="1006" y="1706"/>
                  </a:moveTo>
                  <a:cubicBezTo>
                    <a:pt x="1333" y="1371"/>
                    <a:pt x="1669" y="1048"/>
                    <a:pt x="2021" y="737"/>
                  </a:cubicBezTo>
                  <a:cubicBezTo>
                    <a:pt x="2298" y="489"/>
                    <a:pt x="2575" y="224"/>
                    <a:pt x="2882" y="0"/>
                  </a:cubicBezTo>
                  <a:cubicBezTo>
                    <a:pt x="2219" y="13"/>
                    <a:pt x="1561" y="261"/>
                    <a:pt x="1060" y="692"/>
                  </a:cubicBezTo>
                  <a:cubicBezTo>
                    <a:pt x="539" y="1143"/>
                    <a:pt x="187" y="1789"/>
                    <a:pt x="96" y="2472"/>
                  </a:cubicBezTo>
                  <a:lnTo>
                    <a:pt x="0" y="2733"/>
                  </a:lnTo>
                  <a:cubicBezTo>
                    <a:pt x="21" y="2733"/>
                    <a:pt x="42" y="2733"/>
                    <a:pt x="63" y="2733"/>
                  </a:cubicBezTo>
                  <a:cubicBezTo>
                    <a:pt x="369" y="2385"/>
                    <a:pt x="684" y="2041"/>
                    <a:pt x="1006" y="1706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3" name="Google Shape;1323;p49"/>
            <p:cNvSpPr/>
            <p:nvPr/>
          </p:nvSpPr>
          <p:spPr>
            <a:xfrm>
              <a:off x="5604921" y="2247179"/>
              <a:ext cx="185848" cy="85699"/>
            </a:xfrm>
            <a:custGeom>
              <a:avLst/>
              <a:gdLst/>
              <a:ahLst/>
              <a:cxnLst/>
              <a:rect l="l" t="t" r="r" b="b"/>
              <a:pathLst>
                <a:path w="1852" h="854" extrusionOk="0">
                  <a:moveTo>
                    <a:pt x="129" y="146"/>
                  </a:moveTo>
                  <a:cubicBezTo>
                    <a:pt x="435" y="17"/>
                    <a:pt x="783" y="1"/>
                    <a:pt x="1098" y="104"/>
                  </a:cubicBezTo>
                  <a:cubicBezTo>
                    <a:pt x="1412" y="208"/>
                    <a:pt x="1685" y="427"/>
                    <a:pt x="1851" y="713"/>
                  </a:cubicBezTo>
                  <a:cubicBezTo>
                    <a:pt x="1429" y="854"/>
                    <a:pt x="949" y="829"/>
                    <a:pt x="543" y="647"/>
                  </a:cubicBezTo>
                  <a:cubicBezTo>
                    <a:pt x="443" y="601"/>
                    <a:pt x="352" y="551"/>
                    <a:pt x="270" y="485"/>
                  </a:cubicBezTo>
                  <a:cubicBezTo>
                    <a:pt x="158" y="398"/>
                    <a:pt x="67" y="295"/>
                    <a:pt x="1" y="175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4" name="Google Shape;1324;p49"/>
            <p:cNvSpPr/>
            <p:nvPr/>
          </p:nvSpPr>
          <p:spPr>
            <a:xfrm>
              <a:off x="5604921" y="2247179"/>
              <a:ext cx="183741" cy="68238"/>
            </a:xfrm>
            <a:custGeom>
              <a:avLst/>
              <a:gdLst/>
              <a:ahLst/>
              <a:cxnLst/>
              <a:rect l="l" t="t" r="r" b="b"/>
              <a:pathLst>
                <a:path w="1831" h="680" extrusionOk="0">
                  <a:moveTo>
                    <a:pt x="671" y="332"/>
                  </a:moveTo>
                  <a:cubicBezTo>
                    <a:pt x="886" y="386"/>
                    <a:pt x="1106" y="444"/>
                    <a:pt x="1317" y="510"/>
                  </a:cubicBezTo>
                  <a:cubicBezTo>
                    <a:pt x="1491" y="564"/>
                    <a:pt x="1665" y="614"/>
                    <a:pt x="1830" y="680"/>
                  </a:cubicBezTo>
                  <a:cubicBezTo>
                    <a:pt x="1665" y="411"/>
                    <a:pt x="1400" y="204"/>
                    <a:pt x="1098" y="104"/>
                  </a:cubicBezTo>
                  <a:cubicBezTo>
                    <a:pt x="783" y="1"/>
                    <a:pt x="435" y="17"/>
                    <a:pt x="129" y="146"/>
                  </a:cubicBezTo>
                  <a:lnTo>
                    <a:pt x="1" y="175"/>
                  </a:lnTo>
                  <a:cubicBezTo>
                    <a:pt x="5" y="183"/>
                    <a:pt x="9" y="191"/>
                    <a:pt x="17" y="200"/>
                  </a:cubicBezTo>
                  <a:cubicBezTo>
                    <a:pt x="237" y="237"/>
                    <a:pt x="452" y="282"/>
                    <a:pt x="671" y="332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5" name="Google Shape;1325;p49"/>
            <p:cNvSpPr/>
            <p:nvPr/>
          </p:nvSpPr>
          <p:spPr>
            <a:xfrm>
              <a:off x="3311682" y="1647372"/>
              <a:ext cx="924424" cy="567078"/>
            </a:xfrm>
            <a:custGeom>
              <a:avLst/>
              <a:gdLst/>
              <a:ahLst/>
              <a:cxnLst/>
              <a:rect l="l" t="t" r="r" b="b"/>
              <a:pathLst>
                <a:path w="9212" h="5651" extrusionOk="0">
                  <a:moveTo>
                    <a:pt x="8802" y="4786"/>
                  </a:moveTo>
                  <a:cubicBezTo>
                    <a:pt x="8123" y="3134"/>
                    <a:pt x="6823" y="1747"/>
                    <a:pt x="5221" y="960"/>
                  </a:cubicBezTo>
                  <a:cubicBezTo>
                    <a:pt x="3615" y="174"/>
                    <a:pt x="1719" y="0"/>
                    <a:pt x="1" y="476"/>
                  </a:cubicBezTo>
                  <a:cubicBezTo>
                    <a:pt x="1110" y="2625"/>
                    <a:pt x="3056" y="4334"/>
                    <a:pt x="5329" y="5162"/>
                  </a:cubicBezTo>
                  <a:cubicBezTo>
                    <a:pt x="5867" y="5361"/>
                    <a:pt x="6426" y="5510"/>
                    <a:pt x="6997" y="5572"/>
                  </a:cubicBezTo>
                  <a:cubicBezTo>
                    <a:pt x="7738" y="5651"/>
                    <a:pt x="8496" y="5585"/>
                    <a:pt x="9212" y="5373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6" name="Google Shape;1326;p49"/>
            <p:cNvSpPr/>
            <p:nvPr/>
          </p:nvSpPr>
          <p:spPr>
            <a:xfrm>
              <a:off x="3332054" y="1648978"/>
              <a:ext cx="904053" cy="541790"/>
            </a:xfrm>
            <a:custGeom>
              <a:avLst/>
              <a:gdLst/>
              <a:ahLst/>
              <a:cxnLst/>
              <a:rect l="l" t="t" r="r" b="b"/>
              <a:pathLst>
                <a:path w="9009" h="5399" extrusionOk="0">
                  <a:moveTo>
                    <a:pt x="5813" y="3453"/>
                  </a:moveTo>
                  <a:cubicBezTo>
                    <a:pt x="4774" y="2828"/>
                    <a:pt x="3718" y="2232"/>
                    <a:pt x="2638" y="1681"/>
                  </a:cubicBezTo>
                  <a:cubicBezTo>
                    <a:pt x="1777" y="1243"/>
                    <a:pt x="907" y="771"/>
                    <a:pt x="1" y="406"/>
                  </a:cubicBezTo>
                  <a:cubicBezTo>
                    <a:pt x="1665" y="1"/>
                    <a:pt x="3474" y="191"/>
                    <a:pt x="5018" y="944"/>
                  </a:cubicBezTo>
                  <a:cubicBezTo>
                    <a:pt x="6620" y="1731"/>
                    <a:pt x="7920" y="3118"/>
                    <a:pt x="8599" y="4770"/>
                  </a:cubicBezTo>
                  <a:lnTo>
                    <a:pt x="9009" y="5357"/>
                  </a:lnTo>
                  <a:cubicBezTo>
                    <a:pt x="8955" y="5374"/>
                    <a:pt x="8901" y="5386"/>
                    <a:pt x="8852" y="5399"/>
                  </a:cubicBezTo>
                  <a:cubicBezTo>
                    <a:pt x="7854" y="4724"/>
                    <a:pt x="6844" y="4074"/>
                    <a:pt x="5813" y="3453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7" name="Google Shape;1327;p49"/>
            <p:cNvSpPr/>
            <p:nvPr/>
          </p:nvSpPr>
          <p:spPr>
            <a:xfrm>
              <a:off x="3214943" y="2254304"/>
              <a:ext cx="1206909" cy="505262"/>
            </a:xfrm>
            <a:custGeom>
              <a:avLst/>
              <a:gdLst/>
              <a:ahLst/>
              <a:cxnLst/>
              <a:rect l="l" t="t" r="r" b="b"/>
              <a:pathLst>
                <a:path w="12027" h="5035" extrusionOk="0">
                  <a:moveTo>
                    <a:pt x="11240" y="1486"/>
                  </a:moveTo>
                  <a:cubicBezTo>
                    <a:pt x="9460" y="406"/>
                    <a:pt x="7282" y="0"/>
                    <a:pt x="5233" y="373"/>
                  </a:cubicBezTo>
                  <a:cubicBezTo>
                    <a:pt x="3184" y="741"/>
                    <a:pt x="1284" y="1888"/>
                    <a:pt x="0" y="3523"/>
                  </a:cubicBezTo>
                  <a:cubicBezTo>
                    <a:pt x="2530" y="4773"/>
                    <a:pt x="5531" y="5034"/>
                    <a:pt x="8243" y="4239"/>
                  </a:cubicBezTo>
                  <a:cubicBezTo>
                    <a:pt x="8880" y="4049"/>
                    <a:pt x="9505" y="3805"/>
                    <a:pt x="10085" y="3469"/>
                  </a:cubicBezTo>
                  <a:cubicBezTo>
                    <a:pt x="10838" y="3035"/>
                    <a:pt x="11501" y="2447"/>
                    <a:pt x="12026" y="1756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8" name="Google Shape;1328;p49"/>
            <p:cNvSpPr/>
            <p:nvPr/>
          </p:nvSpPr>
          <p:spPr>
            <a:xfrm>
              <a:off x="3230698" y="2254304"/>
              <a:ext cx="1191155" cy="334467"/>
            </a:xfrm>
            <a:custGeom>
              <a:avLst/>
              <a:gdLst/>
              <a:ahLst/>
              <a:cxnLst/>
              <a:rect l="l" t="t" r="r" b="b"/>
              <a:pathLst>
                <a:path w="11870" h="3333" extrusionOk="0">
                  <a:moveTo>
                    <a:pt x="7556" y="2174"/>
                  </a:moveTo>
                  <a:cubicBezTo>
                    <a:pt x="6148" y="2306"/>
                    <a:pt x="4749" y="2476"/>
                    <a:pt x="3354" y="2708"/>
                  </a:cubicBezTo>
                  <a:cubicBezTo>
                    <a:pt x="2244" y="2890"/>
                    <a:pt x="1098" y="3047"/>
                    <a:pt x="1" y="3333"/>
                  </a:cubicBezTo>
                  <a:cubicBezTo>
                    <a:pt x="1280" y="1801"/>
                    <a:pt x="3105" y="729"/>
                    <a:pt x="5076" y="373"/>
                  </a:cubicBezTo>
                  <a:cubicBezTo>
                    <a:pt x="7125" y="0"/>
                    <a:pt x="9303" y="406"/>
                    <a:pt x="11083" y="1486"/>
                  </a:cubicBezTo>
                  <a:lnTo>
                    <a:pt x="11869" y="1756"/>
                  </a:lnTo>
                  <a:cubicBezTo>
                    <a:pt x="11832" y="1805"/>
                    <a:pt x="11791" y="1855"/>
                    <a:pt x="11749" y="1905"/>
                  </a:cubicBezTo>
                  <a:cubicBezTo>
                    <a:pt x="10350" y="1958"/>
                    <a:pt x="8951" y="2045"/>
                    <a:pt x="7556" y="2174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9" name="Google Shape;1329;p49"/>
            <p:cNvSpPr/>
            <p:nvPr/>
          </p:nvSpPr>
          <p:spPr>
            <a:xfrm>
              <a:off x="3783637" y="1333671"/>
              <a:ext cx="333664" cy="698837"/>
            </a:xfrm>
            <a:custGeom>
              <a:avLst/>
              <a:gdLst/>
              <a:ahLst/>
              <a:cxnLst/>
              <a:rect l="l" t="t" r="r" b="b"/>
              <a:pathLst>
                <a:path w="3325" h="6964" extrusionOk="0">
                  <a:moveTo>
                    <a:pt x="2849" y="6471"/>
                  </a:moveTo>
                  <a:cubicBezTo>
                    <a:pt x="3308" y="5299"/>
                    <a:pt x="3325" y="3962"/>
                    <a:pt x="2894" y="2787"/>
                  </a:cubicBezTo>
                  <a:cubicBezTo>
                    <a:pt x="2460" y="1607"/>
                    <a:pt x="1586" y="597"/>
                    <a:pt x="481" y="1"/>
                  </a:cubicBezTo>
                  <a:cubicBezTo>
                    <a:pt x="1" y="1632"/>
                    <a:pt x="154" y="3441"/>
                    <a:pt x="903" y="4968"/>
                  </a:cubicBezTo>
                  <a:cubicBezTo>
                    <a:pt x="1081" y="5333"/>
                    <a:pt x="1292" y="5676"/>
                    <a:pt x="1549" y="5987"/>
                  </a:cubicBezTo>
                  <a:cubicBezTo>
                    <a:pt x="1884" y="6388"/>
                    <a:pt x="2302" y="6724"/>
                    <a:pt x="2766" y="6964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0" name="Google Shape;1330;p49"/>
            <p:cNvSpPr/>
            <p:nvPr/>
          </p:nvSpPr>
          <p:spPr>
            <a:xfrm>
              <a:off x="3844751" y="1340695"/>
              <a:ext cx="272551" cy="691813"/>
            </a:xfrm>
            <a:custGeom>
              <a:avLst/>
              <a:gdLst/>
              <a:ahLst/>
              <a:cxnLst/>
              <a:rect l="l" t="t" r="r" b="b"/>
              <a:pathLst>
                <a:path w="2716" h="6894" extrusionOk="0">
                  <a:moveTo>
                    <a:pt x="1466" y="4373"/>
                  </a:moveTo>
                  <a:cubicBezTo>
                    <a:pt x="1246" y="3553"/>
                    <a:pt x="998" y="2737"/>
                    <a:pt x="721" y="1934"/>
                  </a:cubicBezTo>
                  <a:cubicBezTo>
                    <a:pt x="497" y="1288"/>
                    <a:pt x="286" y="626"/>
                    <a:pt x="0" y="1"/>
                  </a:cubicBezTo>
                  <a:cubicBezTo>
                    <a:pt x="1048" y="605"/>
                    <a:pt x="1871" y="1582"/>
                    <a:pt x="2285" y="2717"/>
                  </a:cubicBezTo>
                  <a:cubicBezTo>
                    <a:pt x="2716" y="3892"/>
                    <a:pt x="2699" y="5229"/>
                    <a:pt x="2240" y="6401"/>
                  </a:cubicBezTo>
                  <a:lnTo>
                    <a:pt x="2157" y="6894"/>
                  </a:lnTo>
                  <a:cubicBezTo>
                    <a:pt x="2124" y="6877"/>
                    <a:pt x="2091" y="6856"/>
                    <a:pt x="2058" y="6840"/>
                  </a:cubicBezTo>
                  <a:cubicBezTo>
                    <a:pt x="1880" y="6012"/>
                    <a:pt x="1685" y="5192"/>
                    <a:pt x="1466" y="4373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1" name="Google Shape;1331;p49"/>
            <p:cNvSpPr/>
            <p:nvPr/>
          </p:nvSpPr>
          <p:spPr>
            <a:xfrm>
              <a:off x="3361156" y="1996699"/>
              <a:ext cx="298742" cy="278070"/>
            </a:xfrm>
            <a:custGeom>
              <a:avLst/>
              <a:gdLst/>
              <a:ahLst/>
              <a:cxnLst/>
              <a:rect l="l" t="t" r="r" b="b"/>
              <a:pathLst>
                <a:path w="2977" h="2771" extrusionOk="0">
                  <a:moveTo>
                    <a:pt x="2882" y="2497"/>
                  </a:moveTo>
                  <a:cubicBezTo>
                    <a:pt x="2791" y="1810"/>
                    <a:pt x="2439" y="1160"/>
                    <a:pt x="1913" y="709"/>
                  </a:cubicBezTo>
                  <a:cubicBezTo>
                    <a:pt x="1387" y="253"/>
                    <a:pt x="692" y="1"/>
                    <a:pt x="0" y="9"/>
                  </a:cubicBezTo>
                  <a:cubicBezTo>
                    <a:pt x="203" y="928"/>
                    <a:pt x="766" y="1760"/>
                    <a:pt x="1540" y="2298"/>
                  </a:cubicBezTo>
                  <a:cubicBezTo>
                    <a:pt x="1723" y="2427"/>
                    <a:pt x="1917" y="2534"/>
                    <a:pt x="2128" y="2617"/>
                  </a:cubicBezTo>
                  <a:cubicBezTo>
                    <a:pt x="2397" y="2720"/>
                    <a:pt x="2687" y="2770"/>
                    <a:pt x="2977" y="2758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2" name="Google Shape;1332;p49"/>
            <p:cNvSpPr/>
            <p:nvPr/>
          </p:nvSpPr>
          <p:spPr>
            <a:xfrm>
              <a:off x="3369083" y="1997502"/>
              <a:ext cx="290814" cy="276364"/>
            </a:xfrm>
            <a:custGeom>
              <a:avLst/>
              <a:gdLst/>
              <a:ahLst/>
              <a:cxnLst/>
              <a:rect l="l" t="t" r="r" b="b"/>
              <a:pathLst>
                <a:path w="2898" h="2754" extrusionOk="0">
                  <a:moveTo>
                    <a:pt x="1888" y="1719"/>
                  </a:moveTo>
                  <a:cubicBezTo>
                    <a:pt x="1557" y="1384"/>
                    <a:pt x="1221" y="1057"/>
                    <a:pt x="869" y="742"/>
                  </a:cubicBezTo>
                  <a:cubicBezTo>
                    <a:pt x="588" y="494"/>
                    <a:pt x="306" y="229"/>
                    <a:pt x="0" y="1"/>
                  </a:cubicBezTo>
                  <a:cubicBezTo>
                    <a:pt x="667" y="13"/>
                    <a:pt x="1329" y="262"/>
                    <a:pt x="1834" y="701"/>
                  </a:cubicBezTo>
                  <a:cubicBezTo>
                    <a:pt x="2360" y="1152"/>
                    <a:pt x="2712" y="1802"/>
                    <a:pt x="2803" y="2489"/>
                  </a:cubicBezTo>
                  <a:lnTo>
                    <a:pt x="2898" y="2750"/>
                  </a:lnTo>
                  <a:cubicBezTo>
                    <a:pt x="2877" y="2754"/>
                    <a:pt x="2857" y="2750"/>
                    <a:pt x="2836" y="2750"/>
                  </a:cubicBezTo>
                  <a:cubicBezTo>
                    <a:pt x="2530" y="2402"/>
                    <a:pt x="2211" y="2054"/>
                    <a:pt x="1888" y="1719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3" name="Google Shape;1333;p49"/>
            <p:cNvSpPr/>
            <p:nvPr/>
          </p:nvSpPr>
          <p:spPr>
            <a:xfrm>
              <a:off x="3287598" y="2267952"/>
              <a:ext cx="185848" cy="85699"/>
            </a:xfrm>
            <a:custGeom>
              <a:avLst/>
              <a:gdLst/>
              <a:ahLst/>
              <a:cxnLst/>
              <a:rect l="l" t="t" r="r" b="b"/>
              <a:pathLst>
                <a:path w="1852" h="854" extrusionOk="0">
                  <a:moveTo>
                    <a:pt x="1723" y="146"/>
                  </a:moveTo>
                  <a:cubicBezTo>
                    <a:pt x="1421" y="17"/>
                    <a:pt x="1069" y="1"/>
                    <a:pt x="754" y="104"/>
                  </a:cubicBezTo>
                  <a:cubicBezTo>
                    <a:pt x="440" y="208"/>
                    <a:pt x="166" y="427"/>
                    <a:pt x="1" y="713"/>
                  </a:cubicBezTo>
                  <a:cubicBezTo>
                    <a:pt x="427" y="854"/>
                    <a:pt x="903" y="829"/>
                    <a:pt x="1313" y="647"/>
                  </a:cubicBezTo>
                  <a:cubicBezTo>
                    <a:pt x="1408" y="601"/>
                    <a:pt x="1503" y="551"/>
                    <a:pt x="1586" y="485"/>
                  </a:cubicBezTo>
                  <a:cubicBezTo>
                    <a:pt x="1694" y="398"/>
                    <a:pt x="1785" y="291"/>
                    <a:pt x="1851" y="171"/>
                  </a:cubicBezTo>
                </a:path>
              </a:pathLst>
            </a:custGeom>
            <a:solidFill>
              <a:srgbClr val="71A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4" name="Google Shape;1334;p49"/>
            <p:cNvSpPr/>
            <p:nvPr/>
          </p:nvSpPr>
          <p:spPr>
            <a:xfrm>
              <a:off x="3289705" y="2267952"/>
              <a:ext cx="183741" cy="68238"/>
            </a:xfrm>
            <a:custGeom>
              <a:avLst/>
              <a:gdLst/>
              <a:ahLst/>
              <a:cxnLst/>
              <a:rect l="l" t="t" r="r" b="b"/>
              <a:pathLst>
                <a:path w="1831" h="680" extrusionOk="0">
                  <a:moveTo>
                    <a:pt x="1164" y="332"/>
                  </a:moveTo>
                  <a:cubicBezTo>
                    <a:pt x="944" y="386"/>
                    <a:pt x="729" y="440"/>
                    <a:pt x="514" y="510"/>
                  </a:cubicBezTo>
                  <a:cubicBezTo>
                    <a:pt x="344" y="560"/>
                    <a:pt x="166" y="609"/>
                    <a:pt x="0" y="680"/>
                  </a:cubicBezTo>
                  <a:cubicBezTo>
                    <a:pt x="170" y="411"/>
                    <a:pt x="431" y="204"/>
                    <a:pt x="733" y="104"/>
                  </a:cubicBezTo>
                  <a:cubicBezTo>
                    <a:pt x="1048" y="1"/>
                    <a:pt x="1400" y="17"/>
                    <a:pt x="1702" y="146"/>
                  </a:cubicBezTo>
                  <a:lnTo>
                    <a:pt x="1830" y="171"/>
                  </a:lnTo>
                  <a:cubicBezTo>
                    <a:pt x="1826" y="183"/>
                    <a:pt x="1822" y="191"/>
                    <a:pt x="1818" y="200"/>
                  </a:cubicBezTo>
                  <a:cubicBezTo>
                    <a:pt x="1598" y="237"/>
                    <a:pt x="1379" y="282"/>
                    <a:pt x="1164" y="332"/>
                  </a:cubicBezTo>
                  <a:close/>
                </a:path>
              </a:pathLst>
            </a:custGeom>
            <a:solidFill>
              <a:srgbClr val="8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5" name="Google Shape;1335;p49"/>
            <p:cNvSpPr/>
            <p:nvPr/>
          </p:nvSpPr>
          <p:spPr>
            <a:xfrm>
              <a:off x="4170794" y="635318"/>
              <a:ext cx="766574" cy="480375"/>
            </a:xfrm>
            <a:custGeom>
              <a:avLst/>
              <a:gdLst/>
              <a:ahLst/>
              <a:cxnLst/>
              <a:rect l="l" t="t" r="r" b="b"/>
              <a:pathLst>
                <a:path w="7639" h="4787" fill="none" extrusionOk="0">
                  <a:moveTo>
                    <a:pt x="7639" y="2393"/>
                  </a:moveTo>
                  <a:cubicBezTo>
                    <a:pt x="7639" y="3714"/>
                    <a:pt x="5929" y="4786"/>
                    <a:pt x="3822" y="4786"/>
                  </a:cubicBezTo>
                  <a:cubicBezTo>
                    <a:pt x="1711" y="4786"/>
                    <a:pt x="1" y="3714"/>
                    <a:pt x="1" y="2393"/>
                  </a:cubicBezTo>
                  <a:cubicBezTo>
                    <a:pt x="1" y="1073"/>
                    <a:pt x="1711" y="1"/>
                    <a:pt x="3822" y="1"/>
                  </a:cubicBezTo>
                  <a:cubicBezTo>
                    <a:pt x="5929" y="1"/>
                    <a:pt x="7639" y="1073"/>
                    <a:pt x="7639" y="2393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E2BB61"/>
              </a:solidFill>
              <a:prstDash val="solid"/>
              <a:miter lim="413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6" name="Google Shape;1336;p49"/>
            <p:cNvSpPr/>
            <p:nvPr/>
          </p:nvSpPr>
          <p:spPr>
            <a:xfrm>
              <a:off x="3989659" y="754536"/>
              <a:ext cx="1126830" cy="1074849"/>
            </a:xfrm>
            <a:custGeom>
              <a:avLst/>
              <a:gdLst/>
              <a:ahLst/>
              <a:cxnLst/>
              <a:rect l="l" t="t" r="r" b="b"/>
              <a:pathLst>
                <a:path w="11229" h="10711" extrusionOk="0">
                  <a:moveTo>
                    <a:pt x="10110" y="8504"/>
                  </a:moveTo>
                  <a:cubicBezTo>
                    <a:pt x="9311" y="7572"/>
                    <a:pt x="9750" y="8032"/>
                    <a:pt x="9750" y="6951"/>
                  </a:cubicBezTo>
                  <a:cubicBezTo>
                    <a:pt x="9750" y="5875"/>
                    <a:pt x="9473" y="5275"/>
                    <a:pt x="8831" y="4716"/>
                  </a:cubicBezTo>
                  <a:cubicBezTo>
                    <a:pt x="8194" y="4157"/>
                    <a:pt x="7833" y="1880"/>
                    <a:pt x="7833" y="1880"/>
                  </a:cubicBezTo>
                  <a:cubicBezTo>
                    <a:pt x="7805" y="1806"/>
                    <a:pt x="7771" y="1731"/>
                    <a:pt x="7738" y="1665"/>
                  </a:cubicBezTo>
                  <a:cubicBezTo>
                    <a:pt x="6927" y="1"/>
                    <a:pt x="6124" y="713"/>
                    <a:pt x="5797" y="584"/>
                  </a:cubicBezTo>
                  <a:cubicBezTo>
                    <a:pt x="4782" y="199"/>
                    <a:pt x="4104" y="1214"/>
                    <a:pt x="3905" y="1743"/>
                  </a:cubicBezTo>
                  <a:cubicBezTo>
                    <a:pt x="3797" y="2025"/>
                    <a:pt x="3528" y="2066"/>
                    <a:pt x="3383" y="2559"/>
                  </a:cubicBezTo>
                  <a:cubicBezTo>
                    <a:pt x="3362" y="2625"/>
                    <a:pt x="3354" y="2683"/>
                    <a:pt x="3350" y="2741"/>
                  </a:cubicBezTo>
                  <a:cubicBezTo>
                    <a:pt x="2874" y="3412"/>
                    <a:pt x="2286" y="4314"/>
                    <a:pt x="2236" y="4716"/>
                  </a:cubicBezTo>
                  <a:cubicBezTo>
                    <a:pt x="2158" y="5395"/>
                    <a:pt x="2518" y="5834"/>
                    <a:pt x="1359" y="6914"/>
                  </a:cubicBezTo>
                  <a:cubicBezTo>
                    <a:pt x="200" y="7990"/>
                    <a:pt x="1" y="10710"/>
                    <a:pt x="1" y="10710"/>
                  </a:cubicBezTo>
                  <a:lnTo>
                    <a:pt x="11228" y="10710"/>
                  </a:lnTo>
                  <a:cubicBezTo>
                    <a:pt x="11228" y="10710"/>
                    <a:pt x="10909" y="9431"/>
                    <a:pt x="10110" y="8504"/>
                  </a:cubicBez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7" name="Google Shape;1337;p49"/>
            <p:cNvSpPr/>
            <p:nvPr/>
          </p:nvSpPr>
          <p:spPr>
            <a:xfrm>
              <a:off x="4969694" y="1566288"/>
              <a:ext cx="82789" cy="109783"/>
            </a:xfrm>
            <a:custGeom>
              <a:avLst/>
              <a:gdLst/>
              <a:ahLst/>
              <a:cxnLst/>
              <a:rect l="l" t="t" r="r" b="b"/>
              <a:pathLst>
                <a:path w="825" h="1094" extrusionOk="0">
                  <a:moveTo>
                    <a:pt x="353" y="601"/>
                  </a:moveTo>
                  <a:cubicBezTo>
                    <a:pt x="510" y="767"/>
                    <a:pt x="667" y="932"/>
                    <a:pt x="825" y="1094"/>
                  </a:cubicBezTo>
                  <a:cubicBezTo>
                    <a:pt x="688" y="862"/>
                    <a:pt x="531" y="630"/>
                    <a:pt x="344" y="415"/>
                  </a:cubicBezTo>
                  <a:cubicBezTo>
                    <a:pt x="187" y="228"/>
                    <a:pt x="75" y="96"/>
                    <a:pt x="1" y="1"/>
                  </a:cubicBezTo>
                  <a:cubicBezTo>
                    <a:pt x="59" y="208"/>
                    <a:pt x="162" y="402"/>
                    <a:pt x="353" y="601"/>
                  </a:cubicBezTo>
                  <a:close/>
                </a:path>
              </a:pathLst>
            </a:custGeom>
            <a:solidFill>
              <a:srgbClr val="9954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8" name="Google Shape;1338;p49"/>
            <p:cNvSpPr/>
            <p:nvPr/>
          </p:nvSpPr>
          <p:spPr>
            <a:xfrm>
              <a:off x="4707576" y="1101856"/>
              <a:ext cx="81083" cy="66532"/>
            </a:xfrm>
            <a:custGeom>
              <a:avLst/>
              <a:gdLst/>
              <a:ahLst/>
              <a:cxnLst/>
              <a:rect l="l" t="t" r="r" b="b"/>
              <a:pathLst>
                <a:path w="808" h="663" extrusionOk="0">
                  <a:moveTo>
                    <a:pt x="510" y="17"/>
                  </a:moveTo>
                  <a:lnTo>
                    <a:pt x="30" y="1"/>
                  </a:lnTo>
                  <a:lnTo>
                    <a:pt x="1" y="597"/>
                  </a:lnTo>
                  <a:lnTo>
                    <a:pt x="448" y="634"/>
                  </a:lnTo>
                  <a:cubicBezTo>
                    <a:pt x="679" y="663"/>
                    <a:pt x="775" y="572"/>
                    <a:pt x="783" y="406"/>
                  </a:cubicBezTo>
                  <a:cubicBezTo>
                    <a:pt x="808" y="145"/>
                    <a:pt x="659" y="38"/>
                    <a:pt x="510" y="17"/>
                  </a:cubicBez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9" name="Google Shape;1339;p49"/>
            <p:cNvSpPr/>
            <p:nvPr/>
          </p:nvSpPr>
          <p:spPr>
            <a:xfrm>
              <a:off x="4736276" y="1121425"/>
              <a:ext cx="32915" cy="28299"/>
            </a:xfrm>
            <a:custGeom>
              <a:avLst/>
              <a:gdLst/>
              <a:ahLst/>
              <a:cxnLst/>
              <a:rect l="l" t="t" r="r" b="b"/>
              <a:pathLst>
                <a:path w="328" h="282" extrusionOk="0">
                  <a:moveTo>
                    <a:pt x="215" y="29"/>
                  </a:moveTo>
                  <a:lnTo>
                    <a:pt x="13" y="0"/>
                  </a:lnTo>
                  <a:lnTo>
                    <a:pt x="0" y="244"/>
                  </a:lnTo>
                  <a:lnTo>
                    <a:pt x="203" y="273"/>
                  </a:lnTo>
                  <a:cubicBezTo>
                    <a:pt x="265" y="282"/>
                    <a:pt x="319" y="236"/>
                    <a:pt x="323" y="166"/>
                  </a:cubicBezTo>
                  <a:cubicBezTo>
                    <a:pt x="327" y="99"/>
                    <a:pt x="278" y="37"/>
                    <a:pt x="215" y="29"/>
                  </a:cubicBezTo>
                  <a:close/>
                </a:path>
              </a:pathLst>
            </a:custGeom>
            <a:solidFill>
              <a:srgbClr val="C77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0" name="Google Shape;1340;p49"/>
            <p:cNvSpPr/>
            <p:nvPr/>
          </p:nvSpPr>
          <p:spPr>
            <a:xfrm>
              <a:off x="4342395" y="1086101"/>
              <a:ext cx="79879" cy="60712"/>
            </a:xfrm>
            <a:custGeom>
              <a:avLst/>
              <a:gdLst/>
              <a:ahLst/>
              <a:cxnLst/>
              <a:rect l="l" t="t" r="r" b="b"/>
              <a:pathLst>
                <a:path w="796" h="605" extrusionOk="0">
                  <a:moveTo>
                    <a:pt x="303" y="605"/>
                  </a:moveTo>
                  <a:lnTo>
                    <a:pt x="796" y="600"/>
                  </a:lnTo>
                  <a:lnTo>
                    <a:pt x="758" y="0"/>
                  </a:lnTo>
                  <a:lnTo>
                    <a:pt x="266" y="0"/>
                  </a:lnTo>
                  <a:cubicBezTo>
                    <a:pt x="112" y="0"/>
                    <a:pt x="1" y="137"/>
                    <a:pt x="9" y="302"/>
                  </a:cubicBezTo>
                  <a:cubicBezTo>
                    <a:pt x="21" y="468"/>
                    <a:pt x="154" y="605"/>
                    <a:pt x="303" y="605"/>
                  </a:cubicBez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1" name="Google Shape;1341;p49"/>
            <p:cNvSpPr/>
            <p:nvPr/>
          </p:nvSpPr>
          <p:spPr>
            <a:xfrm>
              <a:off x="4358652" y="1105168"/>
              <a:ext cx="33316" cy="25489"/>
            </a:xfrm>
            <a:custGeom>
              <a:avLst/>
              <a:gdLst/>
              <a:ahLst/>
              <a:cxnLst/>
              <a:rect l="l" t="t" r="r" b="b"/>
              <a:pathLst>
                <a:path w="332" h="254" extrusionOk="0">
                  <a:moveTo>
                    <a:pt x="108" y="5"/>
                  </a:moveTo>
                  <a:lnTo>
                    <a:pt x="311" y="1"/>
                  </a:lnTo>
                  <a:lnTo>
                    <a:pt x="331" y="249"/>
                  </a:lnTo>
                  <a:lnTo>
                    <a:pt x="128" y="253"/>
                  </a:lnTo>
                  <a:cubicBezTo>
                    <a:pt x="66" y="253"/>
                    <a:pt x="13" y="199"/>
                    <a:pt x="4" y="129"/>
                  </a:cubicBezTo>
                  <a:cubicBezTo>
                    <a:pt x="0" y="63"/>
                    <a:pt x="46" y="5"/>
                    <a:pt x="108" y="5"/>
                  </a:cubicBezTo>
                  <a:close/>
                </a:path>
              </a:pathLst>
            </a:custGeom>
            <a:solidFill>
              <a:srgbClr val="C77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2" name="Google Shape;1342;p49"/>
            <p:cNvSpPr/>
            <p:nvPr/>
          </p:nvSpPr>
          <p:spPr>
            <a:xfrm>
              <a:off x="4365276" y="1266836"/>
              <a:ext cx="354838" cy="467430"/>
            </a:xfrm>
            <a:custGeom>
              <a:avLst/>
              <a:gdLst/>
              <a:ahLst/>
              <a:cxnLst/>
              <a:rect l="l" t="t" r="r" b="b"/>
              <a:pathLst>
                <a:path w="3536" h="4658" extrusionOk="0">
                  <a:moveTo>
                    <a:pt x="733" y="0"/>
                  </a:moveTo>
                  <a:lnTo>
                    <a:pt x="0" y="3088"/>
                  </a:lnTo>
                  <a:cubicBezTo>
                    <a:pt x="0" y="3088"/>
                    <a:pt x="2476" y="4657"/>
                    <a:pt x="3536" y="3155"/>
                  </a:cubicBezTo>
                  <a:lnTo>
                    <a:pt x="3113" y="91"/>
                  </a:ln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3" name="Google Shape;1343;p49"/>
            <p:cNvSpPr/>
            <p:nvPr/>
          </p:nvSpPr>
          <p:spPr>
            <a:xfrm>
              <a:off x="4391467" y="894929"/>
              <a:ext cx="336172" cy="442142"/>
            </a:xfrm>
            <a:custGeom>
              <a:avLst/>
              <a:gdLst/>
              <a:ahLst/>
              <a:cxnLst/>
              <a:rect l="l" t="t" r="r" b="b"/>
              <a:pathLst>
                <a:path w="3350" h="4406" extrusionOk="0">
                  <a:moveTo>
                    <a:pt x="3324" y="2091"/>
                  </a:moveTo>
                  <a:cubicBezTo>
                    <a:pt x="3271" y="2096"/>
                    <a:pt x="3349" y="1119"/>
                    <a:pt x="2592" y="837"/>
                  </a:cubicBezTo>
                  <a:cubicBezTo>
                    <a:pt x="2240" y="709"/>
                    <a:pt x="1892" y="398"/>
                    <a:pt x="1793" y="1"/>
                  </a:cubicBezTo>
                  <a:cubicBezTo>
                    <a:pt x="1693" y="133"/>
                    <a:pt x="965" y="241"/>
                    <a:pt x="874" y="903"/>
                  </a:cubicBezTo>
                  <a:cubicBezTo>
                    <a:pt x="791" y="1466"/>
                    <a:pt x="290" y="1798"/>
                    <a:pt x="54" y="1918"/>
                  </a:cubicBezTo>
                  <a:cubicBezTo>
                    <a:pt x="33" y="2025"/>
                    <a:pt x="21" y="2133"/>
                    <a:pt x="21" y="2232"/>
                  </a:cubicBezTo>
                  <a:lnTo>
                    <a:pt x="21" y="2307"/>
                  </a:lnTo>
                  <a:cubicBezTo>
                    <a:pt x="0" y="3329"/>
                    <a:pt x="352" y="4265"/>
                    <a:pt x="1656" y="4352"/>
                  </a:cubicBezTo>
                  <a:lnTo>
                    <a:pt x="1664" y="4356"/>
                  </a:lnTo>
                  <a:cubicBezTo>
                    <a:pt x="2828" y="4406"/>
                    <a:pt x="3068" y="3631"/>
                    <a:pt x="3341" y="2576"/>
                  </a:cubicBezTo>
                  <a:lnTo>
                    <a:pt x="3341" y="2501"/>
                  </a:lnTo>
                  <a:cubicBezTo>
                    <a:pt x="3345" y="2373"/>
                    <a:pt x="3337" y="2232"/>
                    <a:pt x="3324" y="2091"/>
                  </a:cubicBezTo>
                  <a:lnTo>
                    <a:pt x="3324" y="2091"/>
                  </a:ln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4" name="Google Shape;1344;p49"/>
            <p:cNvSpPr/>
            <p:nvPr/>
          </p:nvSpPr>
          <p:spPr>
            <a:xfrm>
              <a:off x="4478673" y="1098143"/>
              <a:ext cx="44555" cy="25389"/>
            </a:xfrm>
            <a:custGeom>
              <a:avLst/>
              <a:gdLst/>
              <a:ahLst/>
              <a:cxnLst/>
              <a:rect l="l" t="t" r="r" b="b"/>
              <a:pathLst>
                <a:path w="444" h="253" fill="none" extrusionOk="0">
                  <a:moveTo>
                    <a:pt x="1" y="0"/>
                  </a:moveTo>
                  <a:cubicBezTo>
                    <a:pt x="1" y="0"/>
                    <a:pt x="17" y="253"/>
                    <a:pt x="228" y="253"/>
                  </a:cubicBezTo>
                  <a:cubicBezTo>
                    <a:pt x="443" y="253"/>
                    <a:pt x="415" y="0"/>
                    <a:pt x="415" y="0"/>
                  </a:cubicBezTo>
                </a:path>
              </a:pathLst>
            </a:custGeom>
            <a:noFill/>
            <a:ln w="9525" cap="rnd" cmpd="sng">
              <a:solidFill>
                <a:srgbClr val="2F2F2F"/>
              </a:solidFill>
              <a:prstDash val="solid"/>
              <a:miter lim="413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5" name="Google Shape;1345;p49"/>
            <p:cNvSpPr/>
            <p:nvPr/>
          </p:nvSpPr>
          <p:spPr>
            <a:xfrm>
              <a:off x="4594981" y="1099347"/>
              <a:ext cx="44555" cy="25489"/>
            </a:xfrm>
            <a:custGeom>
              <a:avLst/>
              <a:gdLst/>
              <a:ahLst/>
              <a:cxnLst/>
              <a:rect l="l" t="t" r="r" b="b"/>
              <a:pathLst>
                <a:path w="444" h="254" fill="none" extrusionOk="0">
                  <a:moveTo>
                    <a:pt x="1" y="1"/>
                  </a:moveTo>
                  <a:cubicBezTo>
                    <a:pt x="1" y="1"/>
                    <a:pt x="17" y="253"/>
                    <a:pt x="228" y="253"/>
                  </a:cubicBezTo>
                  <a:cubicBezTo>
                    <a:pt x="444" y="253"/>
                    <a:pt x="415" y="1"/>
                    <a:pt x="415" y="1"/>
                  </a:cubicBezTo>
                </a:path>
              </a:pathLst>
            </a:custGeom>
            <a:noFill/>
            <a:ln w="9525" cap="rnd" cmpd="sng">
              <a:solidFill>
                <a:srgbClr val="2F2F2F"/>
              </a:solidFill>
              <a:prstDash val="solid"/>
              <a:miter lim="413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6" name="Google Shape;1346;p49"/>
            <p:cNvSpPr/>
            <p:nvPr/>
          </p:nvSpPr>
          <p:spPr>
            <a:xfrm>
              <a:off x="4533465" y="1043250"/>
              <a:ext cx="42950" cy="126441"/>
            </a:xfrm>
            <a:custGeom>
              <a:avLst/>
              <a:gdLst/>
              <a:ahLst/>
              <a:cxnLst/>
              <a:rect l="l" t="t" r="r" b="b"/>
              <a:pathLst>
                <a:path w="428" h="1260" extrusionOk="0">
                  <a:moveTo>
                    <a:pt x="47" y="1239"/>
                  </a:moveTo>
                  <a:lnTo>
                    <a:pt x="386" y="1259"/>
                  </a:lnTo>
                  <a:cubicBezTo>
                    <a:pt x="427" y="1259"/>
                    <a:pt x="295" y="55"/>
                    <a:pt x="295" y="55"/>
                  </a:cubicBezTo>
                  <a:cubicBezTo>
                    <a:pt x="278" y="1"/>
                    <a:pt x="1" y="1239"/>
                    <a:pt x="47" y="1239"/>
                  </a:cubicBezTo>
                  <a:close/>
                </a:path>
              </a:pathLst>
            </a:custGeom>
            <a:solidFill>
              <a:srgbClr val="C77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7" name="Google Shape;1347;p49"/>
            <p:cNvSpPr/>
            <p:nvPr/>
          </p:nvSpPr>
          <p:spPr>
            <a:xfrm>
              <a:off x="4591268" y="1021675"/>
              <a:ext cx="78173" cy="43753"/>
            </a:xfrm>
            <a:custGeom>
              <a:avLst/>
              <a:gdLst/>
              <a:ahLst/>
              <a:cxnLst/>
              <a:rect l="l" t="t" r="r" b="b"/>
              <a:pathLst>
                <a:path w="779" h="436" extrusionOk="0">
                  <a:moveTo>
                    <a:pt x="663" y="394"/>
                  </a:moveTo>
                  <a:cubicBezTo>
                    <a:pt x="779" y="435"/>
                    <a:pt x="510" y="104"/>
                    <a:pt x="373" y="50"/>
                  </a:cubicBezTo>
                  <a:cubicBezTo>
                    <a:pt x="241" y="1"/>
                    <a:pt x="46" y="87"/>
                    <a:pt x="0" y="208"/>
                  </a:cubicBezTo>
                  <a:cubicBezTo>
                    <a:pt x="0" y="208"/>
                    <a:pt x="414" y="307"/>
                    <a:pt x="663" y="394"/>
                  </a:cubicBez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8" name="Google Shape;1348;p49"/>
            <p:cNvSpPr/>
            <p:nvPr/>
          </p:nvSpPr>
          <p:spPr>
            <a:xfrm>
              <a:off x="4452080" y="1018764"/>
              <a:ext cx="85699" cy="33316"/>
            </a:xfrm>
            <a:custGeom>
              <a:avLst/>
              <a:gdLst/>
              <a:ahLst/>
              <a:cxnLst/>
              <a:rect l="l" t="t" r="r" b="b"/>
              <a:pathLst>
                <a:path w="854" h="332" extrusionOk="0">
                  <a:moveTo>
                    <a:pt x="125" y="315"/>
                  </a:moveTo>
                  <a:cubicBezTo>
                    <a:pt x="1" y="332"/>
                    <a:pt x="460" y="42"/>
                    <a:pt x="605" y="21"/>
                  </a:cubicBezTo>
                  <a:cubicBezTo>
                    <a:pt x="746" y="1"/>
                    <a:pt x="837" y="158"/>
                    <a:pt x="853" y="286"/>
                  </a:cubicBezTo>
                  <a:cubicBezTo>
                    <a:pt x="853" y="286"/>
                    <a:pt x="415" y="270"/>
                    <a:pt x="125" y="315"/>
                  </a:cubicBez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9" name="Google Shape;1349;p49"/>
            <p:cNvSpPr/>
            <p:nvPr/>
          </p:nvSpPr>
          <p:spPr>
            <a:xfrm>
              <a:off x="4036222" y="1508585"/>
              <a:ext cx="983831" cy="1436611"/>
            </a:xfrm>
            <a:custGeom>
              <a:avLst/>
              <a:gdLst/>
              <a:ahLst/>
              <a:cxnLst/>
              <a:rect l="l" t="t" r="r" b="b"/>
              <a:pathLst>
                <a:path w="9804" h="14316" extrusionOk="0">
                  <a:moveTo>
                    <a:pt x="477" y="12428"/>
                  </a:moveTo>
                  <a:lnTo>
                    <a:pt x="1" y="14316"/>
                  </a:lnTo>
                  <a:lnTo>
                    <a:pt x="9804" y="14316"/>
                  </a:lnTo>
                  <a:lnTo>
                    <a:pt x="8823" y="7692"/>
                  </a:lnTo>
                  <a:cubicBezTo>
                    <a:pt x="8823" y="7692"/>
                    <a:pt x="8926" y="3867"/>
                    <a:pt x="9526" y="1068"/>
                  </a:cubicBezTo>
                  <a:lnTo>
                    <a:pt x="6720" y="38"/>
                  </a:lnTo>
                  <a:cubicBezTo>
                    <a:pt x="6720" y="38"/>
                    <a:pt x="6612" y="1251"/>
                    <a:pt x="5171" y="1238"/>
                  </a:cubicBezTo>
                  <a:cubicBezTo>
                    <a:pt x="4033" y="1226"/>
                    <a:pt x="3412" y="0"/>
                    <a:pt x="3412" y="0"/>
                  </a:cubicBezTo>
                  <a:lnTo>
                    <a:pt x="17" y="957"/>
                  </a:lnTo>
                  <a:cubicBezTo>
                    <a:pt x="704" y="2372"/>
                    <a:pt x="477" y="12428"/>
                    <a:pt x="477" y="12428"/>
                  </a:cubicBezTo>
                  <a:close/>
                </a:path>
              </a:pathLst>
            </a:custGeom>
            <a:solidFill>
              <a:srgbClr val="F9F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0" name="Google Shape;1350;p49"/>
            <p:cNvSpPr/>
            <p:nvPr/>
          </p:nvSpPr>
          <p:spPr>
            <a:xfrm>
              <a:off x="4603310" y="2551348"/>
              <a:ext cx="329951" cy="393874"/>
            </a:xfrm>
            <a:custGeom>
              <a:avLst/>
              <a:gdLst/>
              <a:ahLst/>
              <a:cxnLst/>
              <a:rect l="l" t="t" r="r" b="b"/>
              <a:pathLst>
                <a:path w="3288" h="3925" extrusionOk="0">
                  <a:moveTo>
                    <a:pt x="3287" y="3925"/>
                  </a:moveTo>
                  <a:lnTo>
                    <a:pt x="2079" y="0"/>
                  </a:lnTo>
                  <a:lnTo>
                    <a:pt x="0" y="319"/>
                  </a:lnTo>
                  <a:lnTo>
                    <a:pt x="572" y="3925"/>
                  </a:ln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1" name="Google Shape;1351;p49"/>
            <p:cNvSpPr/>
            <p:nvPr/>
          </p:nvSpPr>
          <p:spPr>
            <a:xfrm>
              <a:off x="4087301" y="2452400"/>
              <a:ext cx="888298" cy="286800"/>
            </a:xfrm>
            <a:custGeom>
              <a:avLst/>
              <a:gdLst/>
              <a:ahLst/>
              <a:cxnLst/>
              <a:rect l="l" t="t" r="r" b="b"/>
              <a:pathLst>
                <a:path w="8852" h="2858" extrusionOk="0">
                  <a:moveTo>
                    <a:pt x="1" y="1"/>
                  </a:moveTo>
                  <a:cubicBezTo>
                    <a:pt x="1" y="1"/>
                    <a:pt x="7610" y="746"/>
                    <a:pt x="8521" y="1"/>
                  </a:cubicBezTo>
                  <a:lnTo>
                    <a:pt x="8852" y="2236"/>
                  </a:lnTo>
                  <a:cubicBezTo>
                    <a:pt x="8852" y="2236"/>
                    <a:pt x="1789" y="2857"/>
                    <a:pt x="84" y="1988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2" name="Google Shape;1352;p49"/>
            <p:cNvSpPr/>
            <p:nvPr/>
          </p:nvSpPr>
          <p:spPr>
            <a:xfrm>
              <a:off x="4360659" y="1060310"/>
              <a:ext cx="385645" cy="366077"/>
            </a:xfrm>
            <a:custGeom>
              <a:avLst/>
              <a:gdLst/>
              <a:ahLst/>
              <a:cxnLst/>
              <a:rect l="l" t="t" r="r" b="b"/>
              <a:pathLst>
                <a:path w="3843" h="3648" extrusionOk="0">
                  <a:moveTo>
                    <a:pt x="2795" y="3126"/>
                  </a:moveTo>
                  <a:cubicBezTo>
                    <a:pt x="3205" y="2936"/>
                    <a:pt x="3400" y="2638"/>
                    <a:pt x="3516" y="2426"/>
                  </a:cubicBezTo>
                  <a:cubicBezTo>
                    <a:pt x="3631" y="2219"/>
                    <a:pt x="3623" y="2041"/>
                    <a:pt x="3677" y="1810"/>
                  </a:cubicBezTo>
                  <a:cubicBezTo>
                    <a:pt x="3714" y="1627"/>
                    <a:pt x="3652" y="1516"/>
                    <a:pt x="3644" y="1429"/>
                  </a:cubicBezTo>
                  <a:cubicBezTo>
                    <a:pt x="3640" y="1383"/>
                    <a:pt x="3656" y="1342"/>
                    <a:pt x="3673" y="1296"/>
                  </a:cubicBezTo>
                  <a:cubicBezTo>
                    <a:pt x="3789" y="973"/>
                    <a:pt x="3843" y="278"/>
                    <a:pt x="3636" y="1"/>
                  </a:cubicBezTo>
                  <a:cubicBezTo>
                    <a:pt x="3623" y="236"/>
                    <a:pt x="3499" y="791"/>
                    <a:pt x="3482" y="1031"/>
                  </a:cubicBezTo>
                  <a:cubicBezTo>
                    <a:pt x="3482" y="1081"/>
                    <a:pt x="3474" y="1135"/>
                    <a:pt x="3433" y="1160"/>
                  </a:cubicBezTo>
                  <a:cubicBezTo>
                    <a:pt x="3395" y="1180"/>
                    <a:pt x="3350" y="1172"/>
                    <a:pt x="3309" y="1180"/>
                  </a:cubicBezTo>
                  <a:cubicBezTo>
                    <a:pt x="3197" y="1209"/>
                    <a:pt x="3193" y="1363"/>
                    <a:pt x="3131" y="1458"/>
                  </a:cubicBezTo>
                  <a:cubicBezTo>
                    <a:pt x="3052" y="1570"/>
                    <a:pt x="2882" y="1586"/>
                    <a:pt x="2754" y="1532"/>
                  </a:cubicBezTo>
                  <a:cubicBezTo>
                    <a:pt x="2621" y="1483"/>
                    <a:pt x="2522" y="1383"/>
                    <a:pt x="2410" y="1300"/>
                  </a:cubicBezTo>
                  <a:cubicBezTo>
                    <a:pt x="2145" y="1106"/>
                    <a:pt x="1744" y="1023"/>
                    <a:pt x="1504" y="1251"/>
                  </a:cubicBezTo>
                  <a:cubicBezTo>
                    <a:pt x="1437" y="1317"/>
                    <a:pt x="1392" y="1400"/>
                    <a:pt x="1321" y="1466"/>
                  </a:cubicBezTo>
                  <a:cubicBezTo>
                    <a:pt x="1255" y="1528"/>
                    <a:pt x="1148" y="1570"/>
                    <a:pt x="1065" y="1528"/>
                  </a:cubicBezTo>
                  <a:cubicBezTo>
                    <a:pt x="986" y="1487"/>
                    <a:pt x="961" y="1387"/>
                    <a:pt x="907" y="1317"/>
                  </a:cubicBezTo>
                  <a:cubicBezTo>
                    <a:pt x="845" y="1230"/>
                    <a:pt x="742" y="1185"/>
                    <a:pt x="671" y="1106"/>
                  </a:cubicBezTo>
                  <a:cubicBezTo>
                    <a:pt x="593" y="1019"/>
                    <a:pt x="564" y="899"/>
                    <a:pt x="535" y="787"/>
                  </a:cubicBezTo>
                  <a:cubicBezTo>
                    <a:pt x="477" y="551"/>
                    <a:pt x="419" y="319"/>
                    <a:pt x="361" y="83"/>
                  </a:cubicBezTo>
                  <a:lnTo>
                    <a:pt x="125" y="174"/>
                  </a:lnTo>
                  <a:cubicBezTo>
                    <a:pt x="237" y="311"/>
                    <a:pt x="257" y="646"/>
                    <a:pt x="175" y="800"/>
                  </a:cubicBezTo>
                  <a:cubicBezTo>
                    <a:pt x="96" y="953"/>
                    <a:pt x="1" y="1122"/>
                    <a:pt x="50" y="1288"/>
                  </a:cubicBezTo>
                  <a:cubicBezTo>
                    <a:pt x="88" y="1408"/>
                    <a:pt x="195" y="1499"/>
                    <a:pt x="233" y="1619"/>
                  </a:cubicBezTo>
                  <a:cubicBezTo>
                    <a:pt x="340" y="1950"/>
                    <a:pt x="498" y="2708"/>
                    <a:pt x="1119" y="2948"/>
                  </a:cubicBezTo>
                  <a:cubicBezTo>
                    <a:pt x="1119" y="2948"/>
                    <a:pt x="1677" y="3648"/>
                    <a:pt x="2795" y="3126"/>
                  </a:cubicBezTo>
                  <a:close/>
                </a:path>
              </a:pathLst>
            </a:custGeom>
            <a:solidFill>
              <a:srgbClr val="AF5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3" name="Google Shape;1353;p49"/>
            <p:cNvSpPr/>
            <p:nvPr/>
          </p:nvSpPr>
          <p:spPr>
            <a:xfrm>
              <a:off x="4129248" y="2493545"/>
              <a:ext cx="136777" cy="241041"/>
            </a:xfrm>
            <a:custGeom>
              <a:avLst/>
              <a:gdLst/>
              <a:ahLst/>
              <a:cxnLst/>
              <a:rect l="l" t="t" r="r" b="b"/>
              <a:pathLst>
                <a:path w="1363" h="2402" extrusionOk="0">
                  <a:moveTo>
                    <a:pt x="1363" y="1"/>
                  </a:moveTo>
                  <a:cubicBezTo>
                    <a:pt x="1363" y="1"/>
                    <a:pt x="1040" y="2402"/>
                    <a:pt x="564" y="2240"/>
                  </a:cubicBezTo>
                  <a:cubicBezTo>
                    <a:pt x="84" y="2079"/>
                    <a:pt x="1" y="121"/>
                    <a:pt x="1" y="121"/>
                  </a:cubicBezTo>
                  <a:close/>
                </a:path>
              </a:pathLst>
            </a:custGeom>
            <a:solidFill>
              <a:srgbClr val="68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4" name="Google Shape;1354;p49"/>
            <p:cNvSpPr/>
            <p:nvPr/>
          </p:nvSpPr>
          <p:spPr>
            <a:xfrm>
              <a:off x="3606215" y="1600006"/>
              <a:ext cx="931148" cy="1085185"/>
            </a:xfrm>
            <a:custGeom>
              <a:avLst/>
              <a:gdLst/>
              <a:ahLst/>
              <a:cxnLst/>
              <a:rect l="l" t="t" r="r" b="b"/>
              <a:pathLst>
                <a:path w="9279" h="10814" extrusionOk="0">
                  <a:moveTo>
                    <a:pt x="8922" y="8814"/>
                  </a:moveTo>
                  <a:cubicBezTo>
                    <a:pt x="9278" y="8673"/>
                    <a:pt x="9063" y="5013"/>
                    <a:pt x="9063" y="5013"/>
                  </a:cubicBezTo>
                  <a:cubicBezTo>
                    <a:pt x="8579" y="5245"/>
                    <a:pt x="8148" y="7129"/>
                    <a:pt x="8148" y="7129"/>
                  </a:cubicBezTo>
                  <a:cubicBezTo>
                    <a:pt x="8148" y="7129"/>
                    <a:pt x="5855" y="6959"/>
                    <a:pt x="4708" y="6727"/>
                  </a:cubicBezTo>
                  <a:cubicBezTo>
                    <a:pt x="4596" y="5957"/>
                    <a:pt x="5337" y="3507"/>
                    <a:pt x="5412" y="1532"/>
                  </a:cubicBezTo>
                  <a:cubicBezTo>
                    <a:pt x="5461" y="228"/>
                    <a:pt x="4861" y="0"/>
                    <a:pt x="4290" y="79"/>
                  </a:cubicBezTo>
                  <a:cubicBezTo>
                    <a:pt x="3731" y="153"/>
                    <a:pt x="3255" y="526"/>
                    <a:pt x="3011" y="1035"/>
                  </a:cubicBezTo>
                  <a:cubicBezTo>
                    <a:pt x="2199" y="2737"/>
                    <a:pt x="1" y="7630"/>
                    <a:pt x="982" y="9099"/>
                  </a:cubicBezTo>
                  <a:cubicBezTo>
                    <a:pt x="4137" y="10813"/>
                    <a:pt x="8115" y="9360"/>
                    <a:pt x="8264" y="9128"/>
                  </a:cubicBez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5" name="Google Shape;1355;p49"/>
            <p:cNvSpPr/>
            <p:nvPr/>
          </p:nvSpPr>
          <p:spPr>
            <a:xfrm>
              <a:off x="3606215" y="1600006"/>
              <a:ext cx="633208" cy="1114688"/>
            </a:xfrm>
            <a:custGeom>
              <a:avLst/>
              <a:gdLst/>
              <a:ahLst/>
              <a:cxnLst/>
              <a:rect l="l" t="t" r="r" b="b"/>
              <a:pathLst>
                <a:path w="6310" h="11108" extrusionOk="0">
                  <a:moveTo>
                    <a:pt x="6310" y="6955"/>
                  </a:moveTo>
                  <a:cubicBezTo>
                    <a:pt x="5735" y="6893"/>
                    <a:pt x="5143" y="6814"/>
                    <a:pt x="4708" y="6727"/>
                  </a:cubicBezTo>
                  <a:cubicBezTo>
                    <a:pt x="4596" y="5957"/>
                    <a:pt x="5337" y="3507"/>
                    <a:pt x="5412" y="1532"/>
                  </a:cubicBezTo>
                  <a:cubicBezTo>
                    <a:pt x="5461" y="228"/>
                    <a:pt x="4861" y="0"/>
                    <a:pt x="4290" y="79"/>
                  </a:cubicBezTo>
                  <a:cubicBezTo>
                    <a:pt x="3731" y="153"/>
                    <a:pt x="3255" y="526"/>
                    <a:pt x="3011" y="1035"/>
                  </a:cubicBezTo>
                  <a:cubicBezTo>
                    <a:pt x="2199" y="2737"/>
                    <a:pt x="1" y="7630"/>
                    <a:pt x="982" y="9099"/>
                  </a:cubicBezTo>
                  <a:cubicBezTo>
                    <a:pt x="2303" y="10672"/>
                    <a:pt x="3830" y="10557"/>
                    <a:pt x="5706" y="11107"/>
                  </a:cubicBezTo>
                  <a:cubicBezTo>
                    <a:pt x="4989" y="10027"/>
                    <a:pt x="5660" y="7319"/>
                    <a:pt x="6310" y="6955"/>
                  </a:cubicBezTo>
                  <a:close/>
                </a:path>
              </a:pathLst>
            </a:custGeom>
            <a:solidFill>
              <a:srgbClr val="F9F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6" name="Google Shape;1356;p49"/>
            <p:cNvSpPr/>
            <p:nvPr/>
          </p:nvSpPr>
          <p:spPr>
            <a:xfrm>
              <a:off x="3606215" y="1600006"/>
              <a:ext cx="633208" cy="1114688"/>
            </a:xfrm>
            <a:custGeom>
              <a:avLst/>
              <a:gdLst/>
              <a:ahLst/>
              <a:cxnLst/>
              <a:rect l="l" t="t" r="r" b="b"/>
              <a:pathLst>
                <a:path w="6310" h="11108" fill="none" extrusionOk="0">
                  <a:moveTo>
                    <a:pt x="6310" y="6955"/>
                  </a:moveTo>
                  <a:cubicBezTo>
                    <a:pt x="5735" y="6893"/>
                    <a:pt x="5143" y="6814"/>
                    <a:pt x="4708" y="6727"/>
                  </a:cubicBezTo>
                  <a:cubicBezTo>
                    <a:pt x="4596" y="5957"/>
                    <a:pt x="5337" y="3507"/>
                    <a:pt x="5412" y="1532"/>
                  </a:cubicBezTo>
                  <a:cubicBezTo>
                    <a:pt x="5461" y="228"/>
                    <a:pt x="4861" y="0"/>
                    <a:pt x="4290" y="79"/>
                  </a:cubicBezTo>
                  <a:cubicBezTo>
                    <a:pt x="3731" y="153"/>
                    <a:pt x="3255" y="526"/>
                    <a:pt x="3011" y="1035"/>
                  </a:cubicBezTo>
                  <a:cubicBezTo>
                    <a:pt x="2199" y="2737"/>
                    <a:pt x="1" y="7630"/>
                    <a:pt x="982" y="9099"/>
                  </a:cubicBezTo>
                  <a:cubicBezTo>
                    <a:pt x="2303" y="10672"/>
                    <a:pt x="3830" y="10557"/>
                    <a:pt x="5706" y="11107"/>
                  </a:cubicBezTo>
                  <a:cubicBezTo>
                    <a:pt x="4989" y="10027"/>
                    <a:pt x="5660" y="7319"/>
                    <a:pt x="6310" y="6955"/>
                  </a:cubicBezTo>
                  <a:close/>
                </a:path>
              </a:pathLst>
            </a:custGeom>
            <a:noFill/>
            <a:ln w="1750" cap="flat" cmpd="sng">
              <a:solidFill>
                <a:srgbClr val="F7E6DA"/>
              </a:solidFill>
              <a:prstDash val="solid"/>
              <a:miter lim="413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7" name="Google Shape;1357;p49"/>
            <p:cNvSpPr/>
            <p:nvPr/>
          </p:nvSpPr>
          <p:spPr>
            <a:xfrm>
              <a:off x="3907069" y="1674769"/>
              <a:ext cx="19167" cy="32112"/>
            </a:xfrm>
            <a:custGeom>
              <a:avLst/>
              <a:gdLst/>
              <a:ahLst/>
              <a:cxnLst/>
              <a:rect l="l" t="t" r="r" b="b"/>
              <a:pathLst>
                <a:path w="191" h="320" extrusionOk="0">
                  <a:moveTo>
                    <a:pt x="191" y="0"/>
                  </a:moveTo>
                  <a:cubicBezTo>
                    <a:pt x="124" y="91"/>
                    <a:pt x="62" y="187"/>
                    <a:pt x="13" y="290"/>
                  </a:cubicBezTo>
                  <a:cubicBezTo>
                    <a:pt x="8" y="298"/>
                    <a:pt x="4" y="311"/>
                    <a:pt x="0" y="319"/>
                  </a:cubicBezTo>
                  <a:cubicBezTo>
                    <a:pt x="62" y="211"/>
                    <a:pt x="124" y="104"/>
                    <a:pt x="191" y="0"/>
                  </a:cubicBezTo>
                  <a:close/>
                </a:path>
              </a:pathLst>
            </a:custGeom>
            <a:solidFill>
              <a:srgbClr val="DFC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8" name="Google Shape;1358;p49"/>
            <p:cNvSpPr/>
            <p:nvPr/>
          </p:nvSpPr>
          <p:spPr>
            <a:xfrm>
              <a:off x="4746211" y="2476986"/>
              <a:ext cx="136376" cy="240639"/>
            </a:xfrm>
            <a:custGeom>
              <a:avLst/>
              <a:gdLst/>
              <a:ahLst/>
              <a:cxnLst/>
              <a:rect l="l" t="t" r="r" b="b"/>
              <a:pathLst>
                <a:path w="1359" h="2398" extrusionOk="0">
                  <a:moveTo>
                    <a:pt x="1" y="0"/>
                  </a:moveTo>
                  <a:cubicBezTo>
                    <a:pt x="1" y="0"/>
                    <a:pt x="319" y="2397"/>
                    <a:pt x="800" y="2236"/>
                  </a:cubicBezTo>
                  <a:cubicBezTo>
                    <a:pt x="1280" y="2078"/>
                    <a:pt x="1358" y="120"/>
                    <a:pt x="1358" y="120"/>
                  </a:cubicBezTo>
                  <a:close/>
                </a:path>
              </a:pathLst>
            </a:custGeom>
            <a:solidFill>
              <a:srgbClr val="68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9" name="Google Shape;1359;p49"/>
            <p:cNvSpPr/>
            <p:nvPr/>
          </p:nvSpPr>
          <p:spPr>
            <a:xfrm>
              <a:off x="4496937" y="1507280"/>
              <a:ext cx="952322" cy="1177908"/>
            </a:xfrm>
            <a:custGeom>
              <a:avLst/>
              <a:gdLst/>
              <a:ahLst/>
              <a:cxnLst/>
              <a:rect l="l" t="t" r="r" b="b"/>
              <a:pathLst>
                <a:path w="9490" h="11738" extrusionOk="0">
                  <a:moveTo>
                    <a:pt x="357" y="9738"/>
                  </a:moveTo>
                  <a:cubicBezTo>
                    <a:pt x="1" y="9597"/>
                    <a:pt x="212" y="5937"/>
                    <a:pt x="212" y="5937"/>
                  </a:cubicBezTo>
                  <a:cubicBezTo>
                    <a:pt x="700" y="6169"/>
                    <a:pt x="1127" y="8053"/>
                    <a:pt x="1127" y="8053"/>
                  </a:cubicBezTo>
                  <a:cubicBezTo>
                    <a:pt x="1127" y="8053"/>
                    <a:pt x="3420" y="7883"/>
                    <a:pt x="4567" y="7651"/>
                  </a:cubicBezTo>
                  <a:cubicBezTo>
                    <a:pt x="4683" y="6881"/>
                    <a:pt x="3942" y="4431"/>
                    <a:pt x="3863" y="2456"/>
                  </a:cubicBezTo>
                  <a:cubicBezTo>
                    <a:pt x="3772" y="1"/>
                    <a:pt x="5830" y="1512"/>
                    <a:pt x="5830" y="1512"/>
                  </a:cubicBezTo>
                  <a:cubicBezTo>
                    <a:pt x="5830" y="1512"/>
                    <a:pt x="9489" y="8235"/>
                    <a:pt x="8293" y="10023"/>
                  </a:cubicBezTo>
                  <a:cubicBezTo>
                    <a:pt x="5142" y="11737"/>
                    <a:pt x="1160" y="10284"/>
                    <a:pt x="1015" y="10052"/>
                  </a:cubicBezTo>
                  <a:close/>
                </a:path>
              </a:pathLst>
            </a:custGeom>
            <a:solidFill>
              <a:srgbClr val="F8B9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0" name="Google Shape;1360;p49"/>
            <p:cNvSpPr/>
            <p:nvPr/>
          </p:nvSpPr>
          <p:spPr>
            <a:xfrm>
              <a:off x="4749924" y="1507280"/>
              <a:ext cx="699339" cy="1192459"/>
            </a:xfrm>
            <a:custGeom>
              <a:avLst/>
              <a:gdLst/>
              <a:ahLst/>
              <a:cxnLst/>
              <a:rect l="l" t="t" r="r" b="b"/>
              <a:pathLst>
                <a:path w="6969" h="11883" extrusionOk="0">
                  <a:moveTo>
                    <a:pt x="3309" y="1512"/>
                  </a:moveTo>
                  <a:cubicBezTo>
                    <a:pt x="3309" y="1512"/>
                    <a:pt x="1251" y="1"/>
                    <a:pt x="1342" y="2456"/>
                  </a:cubicBezTo>
                  <a:cubicBezTo>
                    <a:pt x="1421" y="4431"/>
                    <a:pt x="2162" y="6881"/>
                    <a:pt x="2046" y="7651"/>
                  </a:cubicBezTo>
                  <a:cubicBezTo>
                    <a:pt x="1499" y="7763"/>
                    <a:pt x="696" y="7858"/>
                    <a:pt x="1" y="7929"/>
                  </a:cubicBezTo>
                  <a:cubicBezTo>
                    <a:pt x="1297" y="9162"/>
                    <a:pt x="1330" y="11265"/>
                    <a:pt x="841" y="11882"/>
                  </a:cubicBezTo>
                  <a:cubicBezTo>
                    <a:pt x="2402" y="11605"/>
                    <a:pt x="4683" y="11120"/>
                    <a:pt x="5772" y="10023"/>
                  </a:cubicBezTo>
                  <a:cubicBezTo>
                    <a:pt x="6968" y="8235"/>
                    <a:pt x="3309" y="1512"/>
                    <a:pt x="3309" y="1512"/>
                  </a:cubicBezTo>
                  <a:close/>
                </a:path>
              </a:pathLst>
            </a:custGeom>
            <a:solidFill>
              <a:srgbClr val="F9F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1" name="Google Shape;1361;p49"/>
            <p:cNvSpPr/>
            <p:nvPr/>
          </p:nvSpPr>
          <p:spPr>
            <a:xfrm>
              <a:off x="4749924" y="1507280"/>
              <a:ext cx="699339" cy="1192459"/>
            </a:xfrm>
            <a:custGeom>
              <a:avLst/>
              <a:gdLst/>
              <a:ahLst/>
              <a:cxnLst/>
              <a:rect l="l" t="t" r="r" b="b"/>
              <a:pathLst>
                <a:path w="6969" h="11883" fill="none" extrusionOk="0">
                  <a:moveTo>
                    <a:pt x="3309" y="1512"/>
                  </a:moveTo>
                  <a:cubicBezTo>
                    <a:pt x="3309" y="1512"/>
                    <a:pt x="1251" y="1"/>
                    <a:pt x="1342" y="2456"/>
                  </a:cubicBezTo>
                  <a:cubicBezTo>
                    <a:pt x="1421" y="4431"/>
                    <a:pt x="2162" y="6881"/>
                    <a:pt x="2046" y="7651"/>
                  </a:cubicBezTo>
                  <a:cubicBezTo>
                    <a:pt x="1499" y="7763"/>
                    <a:pt x="696" y="7858"/>
                    <a:pt x="1" y="7929"/>
                  </a:cubicBezTo>
                  <a:cubicBezTo>
                    <a:pt x="1297" y="9162"/>
                    <a:pt x="1330" y="11265"/>
                    <a:pt x="841" y="11882"/>
                  </a:cubicBezTo>
                  <a:cubicBezTo>
                    <a:pt x="2402" y="11605"/>
                    <a:pt x="4683" y="11120"/>
                    <a:pt x="5772" y="10023"/>
                  </a:cubicBezTo>
                  <a:cubicBezTo>
                    <a:pt x="6968" y="8235"/>
                    <a:pt x="3309" y="1512"/>
                    <a:pt x="3309" y="1512"/>
                  </a:cubicBezTo>
                  <a:close/>
                </a:path>
              </a:pathLst>
            </a:custGeom>
            <a:noFill/>
            <a:ln w="1750" cap="flat" cmpd="sng">
              <a:solidFill>
                <a:srgbClr val="F7E6DA"/>
              </a:solidFill>
              <a:prstDash val="solid"/>
              <a:miter lim="413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2" name="Google Shape;1362;p49"/>
            <p:cNvSpPr/>
            <p:nvPr/>
          </p:nvSpPr>
          <p:spPr>
            <a:xfrm>
              <a:off x="5553039" y="1359461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69" y="414"/>
                  </a:moveTo>
                  <a:cubicBezTo>
                    <a:pt x="534" y="414"/>
                    <a:pt x="534" y="0"/>
                    <a:pt x="269" y="0"/>
                  </a:cubicBezTo>
                  <a:cubicBezTo>
                    <a:pt x="4" y="0"/>
                    <a:pt x="0" y="414"/>
                    <a:pt x="269" y="414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3" name="Google Shape;1363;p49"/>
            <p:cNvSpPr/>
            <p:nvPr/>
          </p:nvSpPr>
          <p:spPr>
            <a:xfrm>
              <a:off x="3430097" y="1410139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4" name="Google Shape;1364;p49"/>
            <p:cNvSpPr/>
            <p:nvPr/>
          </p:nvSpPr>
          <p:spPr>
            <a:xfrm>
              <a:off x="5965169" y="2869034"/>
              <a:ext cx="53687" cy="41545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5" name="Google Shape;1365;p49"/>
            <p:cNvSpPr/>
            <p:nvPr/>
          </p:nvSpPr>
          <p:spPr>
            <a:xfrm>
              <a:off x="4046659" y="1270950"/>
              <a:ext cx="64023" cy="62418"/>
            </a:xfrm>
            <a:custGeom>
              <a:avLst/>
              <a:gdLst/>
              <a:ahLst/>
              <a:cxnLst/>
              <a:rect l="l" t="t" r="r" b="b"/>
              <a:pathLst>
                <a:path w="638" h="622" extrusionOk="0">
                  <a:moveTo>
                    <a:pt x="319" y="621"/>
                  </a:moveTo>
                  <a:cubicBezTo>
                    <a:pt x="480" y="621"/>
                    <a:pt x="638" y="476"/>
                    <a:pt x="629" y="311"/>
                  </a:cubicBezTo>
                  <a:cubicBezTo>
                    <a:pt x="621" y="141"/>
                    <a:pt x="493" y="0"/>
                    <a:pt x="319" y="0"/>
                  </a:cubicBezTo>
                  <a:cubicBezTo>
                    <a:pt x="157" y="0"/>
                    <a:pt x="0" y="141"/>
                    <a:pt x="8" y="311"/>
                  </a:cubicBezTo>
                  <a:cubicBezTo>
                    <a:pt x="17" y="476"/>
                    <a:pt x="145" y="621"/>
                    <a:pt x="319" y="621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6" name="Google Shape;1366;p49"/>
            <p:cNvSpPr/>
            <p:nvPr/>
          </p:nvSpPr>
          <p:spPr>
            <a:xfrm>
              <a:off x="5750732" y="1920231"/>
              <a:ext cx="63622" cy="62418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7" name="Google Shape;1367;p49"/>
            <p:cNvSpPr/>
            <p:nvPr/>
          </p:nvSpPr>
          <p:spPr>
            <a:xfrm>
              <a:off x="5161266" y="824382"/>
              <a:ext cx="64023" cy="62418"/>
            </a:xfrm>
            <a:custGeom>
              <a:avLst/>
              <a:gdLst/>
              <a:ahLst/>
              <a:cxnLst/>
              <a:rect l="l" t="t" r="r" b="b"/>
              <a:pathLst>
                <a:path w="638" h="622" extrusionOk="0">
                  <a:moveTo>
                    <a:pt x="319" y="621"/>
                  </a:moveTo>
                  <a:cubicBezTo>
                    <a:pt x="480" y="621"/>
                    <a:pt x="638" y="476"/>
                    <a:pt x="629" y="311"/>
                  </a:cubicBezTo>
                  <a:cubicBezTo>
                    <a:pt x="621" y="141"/>
                    <a:pt x="493" y="0"/>
                    <a:pt x="319" y="0"/>
                  </a:cubicBezTo>
                  <a:cubicBezTo>
                    <a:pt x="158" y="0"/>
                    <a:pt x="0" y="141"/>
                    <a:pt x="9" y="311"/>
                  </a:cubicBezTo>
                  <a:cubicBezTo>
                    <a:pt x="17" y="476"/>
                    <a:pt x="145" y="621"/>
                    <a:pt x="319" y="621"/>
                  </a:cubicBez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8" name="Google Shape;1368;p49"/>
            <p:cNvSpPr/>
            <p:nvPr/>
          </p:nvSpPr>
          <p:spPr>
            <a:xfrm>
              <a:off x="3682468" y="551344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1"/>
                  </a:moveTo>
                  <a:cubicBezTo>
                    <a:pt x="485" y="621"/>
                    <a:pt x="638" y="480"/>
                    <a:pt x="630" y="311"/>
                  </a:cubicBezTo>
                  <a:cubicBezTo>
                    <a:pt x="622" y="145"/>
                    <a:pt x="494" y="0"/>
                    <a:pt x="320" y="0"/>
                  </a:cubicBezTo>
                  <a:cubicBezTo>
                    <a:pt x="158" y="0"/>
                    <a:pt x="1" y="145"/>
                    <a:pt x="9" y="311"/>
                  </a:cubicBezTo>
                  <a:cubicBezTo>
                    <a:pt x="17" y="480"/>
                    <a:pt x="146" y="621"/>
                    <a:pt x="320" y="621"/>
                  </a:cubicBez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9" name="Google Shape;1369;p49"/>
            <p:cNvSpPr/>
            <p:nvPr/>
          </p:nvSpPr>
          <p:spPr>
            <a:xfrm>
              <a:off x="3133464" y="2250084"/>
              <a:ext cx="64124" cy="62418"/>
            </a:xfrm>
            <a:custGeom>
              <a:avLst/>
              <a:gdLst/>
              <a:ahLst/>
              <a:cxnLst/>
              <a:rect l="l" t="t" r="r" b="b"/>
              <a:pathLst>
                <a:path w="639" h="622" extrusionOk="0">
                  <a:moveTo>
                    <a:pt x="320" y="622"/>
                  </a:moveTo>
                  <a:cubicBezTo>
                    <a:pt x="485" y="622"/>
                    <a:pt x="638" y="481"/>
                    <a:pt x="630" y="311"/>
                  </a:cubicBezTo>
                  <a:cubicBezTo>
                    <a:pt x="622" y="146"/>
                    <a:pt x="493" y="1"/>
                    <a:pt x="320" y="1"/>
                  </a:cubicBezTo>
                  <a:cubicBezTo>
                    <a:pt x="158" y="1"/>
                    <a:pt x="1" y="146"/>
                    <a:pt x="9" y="311"/>
                  </a:cubicBezTo>
                  <a:cubicBezTo>
                    <a:pt x="17" y="481"/>
                    <a:pt x="146" y="622"/>
                    <a:pt x="320" y="622"/>
                  </a:cubicBez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0" name="Google Shape;1370;p49"/>
            <p:cNvSpPr/>
            <p:nvPr/>
          </p:nvSpPr>
          <p:spPr>
            <a:xfrm>
              <a:off x="4300448" y="442942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1" name="Google Shape;1371;p49"/>
            <p:cNvSpPr/>
            <p:nvPr/>
          </p:nvSpPr>
          <p:spPr>
            <a:xfrm>
              <a:off x="4987958" y="1290419"/>
              <a:ext cx="46663" cy="41645"/>
            </a:xfrm>
            <a:custGeom>
              <a:avLst/>
              <a:gdLst/>
              <a:ahLst/>
              <a:cxnLst/>
              <a:rect l="l" t="t" r="r" b="b"/>
              <a:pathLst>
                <a:path w="465" h="415" extrusionOk="0">
                  <a:moveTo>
                    <a:pt x="253" y="1"/>
                  </a:moveTo>
                  <a:lnTo>
                    <a:pt x="208" y="1"/>
                  </a:lnTo>
                  <a:cubicBezTo>
                    <a:pt x="179" y="1"/>
                    <a:pt x="154" y="5"/>
                    <a:pt x="129" y="18"/>
                  </a:cubicBezTo>
                  <a:cubicBezTo>
                    <a:pt x="104" y="26"/>
                    <a:pt x="84" y="42"/>
                    <a:pt x="63" y="63"/>
                  </a:cubicBezTo>
                  <a:cubicBezTo>
                    <a:pt x="42" y="80"/>
                    <a:pt x="30" y="100"/>
                    <a:pt x="22" y="129"/>
                  </a:cubicBezTo>
                  <a:cubicBezTo>
                    <a:pt x="9" y="154"/>
                    <a:pt x="1" y="179"/>
                    <a:pt x="1" y="208"/>
                  </a:cubicBezTo>
                  <a:cubicBezTo>
                    <a:pt x="5" y="225"/>
                    <a:pt x="9" y="245"/>
                    <a:pt x="9" y="262"/>
                  </a:cubicBezTo>
                  <a:cubicBezTo>
                    <a:pt x="22" y="299"/>
                    <a:pt x="38" y="328"/>
                    <a:pt x="63" y="353"/>
                  </a:cubicBezTo>
                  <a:cubicBezTo>
                    <a:pt x="75" y="365"/>
                    <a:pt x="92" y="378"/>
                    <a:pt x="104" y="386"/>
                  </a:cubicBezTo>
                  <a:cubicBezTo>
                    <a:pt x="138" y="407"/>
                    <a:pt x="171" y="415"/>
                    <a:pt x="208" y="415"/>
                  </a:cubicBezTo>
                  <a:lnTo>
                    <a:pt x="253" y="415"/>
                  </a:lnTo>
                  <a:cubicBezTo>
                    <a:pt x="282" y="415"/>
                    <a:pt x="311" y="411"/>
                    <a:pt x="336" y="398"/>
                  </a:cubicBezTo>
                  <a:cubicBezTo>
                    <a:pt x="361" y="390"/>
                    <a:pt x="382" y="374"/>
                    <a:pt x="402" y="353"/>
                  </a:cubicBezTo>
                  <a:cubicBezTo>
                    <a:pt x="423" y="336"/>
                    <a:pt x="436" y="311"/>
                    <a:pt x="444" y="287"/>
                  </a:cubicBezTo>
                  <a:cubicBezTo>
                    <a:pt x="456" y="262"/>
                    <a:pt x="465" y="237"/>
                    <a:pt x="460" y="208"/>
                  </a:cubicBezTo>
                  <a:cubicBezTo>
                    <a:pt x="460" y="191"/>
                    <a:pt x="456" y="171"/>
                    <a:pt x="456" y="154"/>
                  </a:cubicBezTo>
                  <a:cubicBezTo>
                    <a:pt x="444" y="117"/>
                    <a:pt x="427" y="88"/>
                    <a:pt x="402" y="63"/>
                  </a:cubicBezTo>
                  <a:cubicBezTo>
                    <a:pt x="386" y="51"/>
                    <a:pt x="374" y="38"/>
                    <a:pt x="361" y="30"/>
                  </a:cubicBezTo>
                  <a:cubicBezTo>
                    <a:pt x="328" y="9"/>
                    <a:pt x="291" y="1"/>
                    <a:pt x="253" y="1"/>
                  </a:cubicBezTo>
                  <a:close/>
                </a:path>
              </a:pathLst>
            </a:custGeom>
            <a:solidFill>
              <a:srgbClr val="E2BB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2" name="Google Shape;1372;p49"/>
            <p:cNvSpPr/>
            <p:nvPr/>
          </p:nvSpPr>
          <p:spPr>
            <a:xfrm>
              <a:off x="5604923" y="484567"/>
              <a:ext cx="53687" cy="41645"/>
            </a:xfrm>
            <a:custGeom>
              <a:avLst/>
              <a:gdLst/>
              <a:ahLst/>
              <a:cxnLst/>
              <a:rect l="l" t="t" r="r" b="b"/>
              <a:pathLst>
                <a:path w="535" h="415" extrusionOk="0">
                  <a:moveTo>
                    <a:pt x="270" y="415"/>
                  </a:moveTo>
                  <a:cubicBezTo>
                    <a:pt x="535" y="415"/>
                    <a:pt x="535" y="1"/>
                    <a:pt x="270" y="1"/>
                  </a:cubicBezTo>
                  <a:cubicBezTo>
                    <a:pt x="1" y="1"/>
                    <a:pt x="1" y="415"/>
                    <a:pt x="270" y="415"/>
                  </a:cubicBezTo>
                  <a:close/>
                </a:path>
              </a:pathLst>
            </a:custGeom>
            <a:solidFill>
              <a:srgbClr val="D78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73" name="Google Shape;1373;p49"/>
          <p:cNvSpPr/>
          <p:nvPr/>
        </p:nvSpPr>
        <p:spPr>
          <a:xfrm flipH="1">
            <a:off x="4902061" y="3863350"/>
            <a:ext cx="59776" cy="45812"/>
          </a:xfrm>
          <a:custGeom>
            <a:avLst/>
            <a:gdLst/>
            <a:ahLst/>
            <a:cxnLst/>
            <a:rect l="l" t="t" r="r" b="b"/>
            <a:pathLst>
              <a:path w="535" h="414" extrusionOk="0">
                <a:moveTo>
                  <a:pt x="270" y="414"/>
                </a:moveTo>
                <a:cubicBezTo>
                  <a:pt x="535" y="414"/>
                  <a:pt x="535" y="0"/>
                  <a:pt x="270" y="0"/>
                </a:cubicBezTo>
                <a:cubicBezTo>
                  <a:pt x="1" y="0"/>
                  <a:pt x="1" y="414"/>
                  <a:pt x="270" y="41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374" name="Google Shape;1374;p49"/>
          <p:cNvGrpSpPr/>
          <p:nvPr/>
        </p:nvGrpSpPr>
        <p:grpSpPr>
          <a:xfrm>
            <a:off x="674129" y="682776"/>
            <a:ext cx="2011833" cy="1976943"/>
            <a:chOff x="674129" y="682776"/>
            <a:chExt cx="2011833" cy="1976943"/>
          </a:xfrm>
        </p:grpSpPr>
        <p:sp>
          <p:nvSpPr>
            <p:cNvPr id="1375" name="Google Shape;1375;p49"/>
            <p:cNvSpPr/>
            <p:nvPr/>
          </p:nvSpPr>
          <p:spPr>
            <a:xfrm flipH="1">
              <a:off x="1715661" y="1922725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6" name="Google Shape;1376;p49"/>
            <p:cNvSpPr/>
            <p:nvPr/>
          </p:nvSpPr>
          <p:spPr>
            <a:xfrm rot="899933" flipH="1">
              <a:off x="681145" y="2589893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7" name="Google Shape;1377;p49"/>
            <p:cNvSpPr/>
            <p:nvPr/>
          </p:nvSpPr>
          <p:spPr>
            <a:xfrm flipH="1">
              <a:off x="2626186" y="156910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378" name="Google Shape;1378;p49"/>
            <p:cNvGrpSpPr/>
            <p:nvPr/>
          </p:nvGrpSpPr>
          <p:grpSpPr>
            <a:xfrm rot="-7473141" flipH="1">
              <a:off x="2225029" y="694358"/>
              <a:ext cx="162943" cy="260876"/>
              <a:chOff x="1042578" y="1405969"/>
              <a:chExt cx="336176" cy="539958"/>
            </a:xfrm>
          </p:grpSpPr>
          <p:sp>
            <p:nvSpPr>
              <p:cNvPr id="1379" name="Google Shape;1379;p49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80" name="Google Shape;1380;p49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381" name="Google Shape;1381;p49"/>
          <p:cNvGrpSpPr/>
          <p:nvPr/>
        </p:nvGrpSpPr>
        <p:grpSpPr>
          <a:xfrm>
            <a:off x="1775417" y="4044065"/>
            <a:ext cx="616494" cy="875507"/>
            <a:chOff x="1775417" y="4044065"/>
            <a:chExt cx="616494" cy="875507"/>
          </a:xfrm>
        </p:grpSpPr>
        <p:sp>
          <p:nvSpPr>
            <p:cNvPr id="1382" name="Google Shape;1382;p49"/>
            <p:cNvSpPr/>
            <p:nvPr/>
          </p:nvSpPr>
          <p:spPr>
            <a:xfrm rot="899933" flipH="1">
              <a:off x="1782432" y="4051268"/>
              <a:ext cx="63908" cy="62623"/>
            </a:xfrm>
            <a:custGeom>
              <a:avLst/>
              <a:gdLst/>
              <a:ahLst/>
              <a:cxnLst/>
              <a:rect l="l" t="t" r="r" b="b"/>
              <a:pathLst>
                <a:path w="634" h="622" extrusionOk="0">
                  <a:moveTo>
                    <a:pt x="319" y="622"/>
                  </a:moveTo>
                  <a:cubicBezTo>
                    <a:pt x="481" y="622"/>
                    <a:pt x="634" y="477"/>
                    <a:pt x="630" y="311"/>
                  </a:cubicBezTo>
                  <a:cubicBezTo>
                    <a:pt x="622" y="142"/>
                    <a:pt x="493" y="1"/>
                    <a:pt x="319" y="1"/>
                  </a:cubicBezTo>
                  <a:cubicBezTo>
                    <a:pt x="154" y="1"/>
                    <a:pt x="1" y="142"/>
                    <a:pt x="9" y="311"/>
                  </a:cubicBezTo>
                  <a:cubicBezTo>
                    <a:pt x="13" y="477"/>
                    <a:pt x="145" y="622"/>
                    <a:pt x="319" y="6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383" name="Google Shape;1383;p49"/>
            <p:cNvGrpSpPr/>
            <p:nvPr/>
          </p:nvGrpSpPr>
          <p:grpSpPr>
            <a:xfrm rot="-1714157" flipH="1">
              <a:off x="2094484" y="4530050"/>
              <a:ext cx="223967" cy="358548"/>
              <a:chOff x="1042578" y="1405969"/>
              <a:chExt cx="336176" cy="539958"/>
            </a:xfrm>
          </p:grpSpPr>
          <p:sp>
            <p:nvSpPr>
              <p:cNvPr id="1384" name="Google Shape;1384;p49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85" name="Google Shape;1385;p49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386" name="Google Shape;1386;p49"/>
          <p:cNvGrpSpPr/>
          <p:nvPr/>
        </p:nvGrpSpPr>
        <p:grpSpPr>
          <a:xfrm>
            <a:off x="7024720" y="4026400"/>
            <a:ext cx="739142" cy="710253"/>
            <a:chOff x="7024720" y="4026400"/>
            <a:chExt cx="739142" cy="710253"/>
          </a:xfrm>
        </p:grpSpPr>
        <p:grpSp>
          <p:nvGrpSpPr>
            <p:cNvPr id="1387" name="Google Shape;1387;p49"/>
            <p:cNvGrpSpPr/>
            <p:nvPr/>
          </p:nvGrpSpPr>
          <p:grpSpPr>
            <a:xfrm rot="3788967" flipH="1">
              <a:off x="7095926" y="4473618"/>
              <a:ext cx="162928" cy="260891"/>
              <a:chOff x="1042578" y="1405969"/>
              <a:chExt cx="336176" cy="539958"/>
            </a:xfrm>
          </p:grpSpPr>
          <p:sp>
            <p:nvSpPr>
              <p:cNvPr id="1388" name="Google Shape;1388;p49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89" name="Google Shape;1389;p49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390" name="Google Shape;1390;p49"/>
            <p:cNvSpPr/>
            <p:nvPr/>
          </p:nvSpPr>
          <p:spPr>
            <a:xfrm flipH="1">
              <a:off x="7704086" y="402640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391" name="Google Shape;1391;p49"/>
          <p:cNvGrpSpPr/>
          <p:nvPr/>
        </p:nvGrpSpPr>
        <p:grpSpPr>
          <a:xfrm>
            <a:off x="6330407" y="585694"/>
            <a:ext cx="1617052" cy="2257862"/>
            <a:chOff x="6330407" y="585694"/>
            <a:chExt cx="1617052" cy="2257862"/>
          </a:xfrm>
        </p:grpSpPr>
        <p:grpSp>
          <p:nvGrpSpPr>
            <p:cNvPr id="1392" name="Google Shape;1392;p49"/>
            <p:cNvGrpSpPr/>
            <p:nvPr/>
          </p:nvGrpSpPr>
          <p:grpSpPr>
            <a:xfrm rot="-248472" flipH="1">
              <a:off x="7774183" y="2577201"/>
              <a:ext cx="162933" cy="260899"/>
              <a:chOff x="1042578" y="1405969"/>
              <a:chExt cx="336176" cy="539958"/>
            </a:xfrm>
          </p:grpSpPr>
          <p:sp>
            <p:nvSpPr>
              <p:cNvPr id="1393" name="Google Shape;1393;p49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94" name="Google Shape;1394;p49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395" name="Google Shape;1395;p49"/>
            <p:cNvSpPr/>
            <p:nvPr/>
          </p:nvSpPr>
          <p:spPr>
            <a:xfrm flipH="1">
              <a:off x="6791186" y="152330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396" name="Google Shape;1396;p49"/>
            <p:cNvGrpSpPr/>
            <p:nvPr/>
          </p:nvGrpSpPr>
          <p:grpSpPr>
            <a:xfrm rot="4472632" flipH="1">
              <a:off x="6439866" y="558875"/>
              <a:ext cx="271463" cy="434778"/>
              <a:chOff x="1042578" y="1405969"/>
              <a:chExt cx="336176" cy="539958"/>
            </a:xfrm>
          </p:grpSpPr>
          <p:sp>
            <p:nvSpPr>
              <p:cNvPr id="1397" name="Google Shape;1397;p49"/>
              <p:cNvSpPr/>
              <p:nvPr/>
            </p:nvSpPr>
            <p:spPr>
              <a:xfrm rot="-4474691">
                <a:off x="959598" y="1570840"/>
                <a:ext cx="502137" cy="210215"/>
              </a:xfrm>
              <a:custGeom>
                <a:avLst/>
                <a:gdLst/>
                <a:ahLst/>
                <a:cxnLst/>
                <a:rect l="l" t="t" r="r" b="b"/>
                <a:pathLst>
                  <a:path w="12027" h="5035" extrusionOk="0">
                    <a:moveTo>
                      <a:pt x="787" y="1486"/>
                    </a:moveTo>
                    <a:cubicBezTo>
                      <a:pt x="2567" y="406"/>
                      <a:pt x="4745" y="0"/>
                      <a:pt x="6794" y="373"/>
                    </a:cubicBezTo>
                    <a:cubicBezTo>
                      <a:pt x="8843" y="741"/>
                      <a:pt x="10739" y="1888"/>
                      <a:pt x="12027" y="3523"/>
                    </a:cubicBezTo>
                    <a:cubicBezTo>
                      <a:pt x="9498" y="4773"/>
                      <a:pt x="6492" y="5034"/>
                      <a:pt x="3785" y="4239"/>
                    </a:cubicBezTo>
                    <a:cubicBezTo>
                      <a:pt x="3147" y="4049"/>
                      <a:pt x="2518" y="3805"/>
                      <a:pt x="1942" y="3469"/>
                    </a:cubicBezTo>
                    <a:cubicBezTo>
                      <a:pt x="1189" y="3035"/>
                      <a:pt x="527" y="2447"/>
                      <a:pt x="1" y="17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98" name="Google Shape;1398;p49"/>
              <p:cNvSpPr/>
              <p:nvPr/>
            </p:nvSpPr>
            <p:spPr>
              <a:xfrm rot="-4474691">
                <a:off x="927753" y="1600081"/>
                <a:ext cx="495582" cy="139155"/>
              </a:xfrm>
              <a:custGeom>
                <a:avLst/>
                <a:gdLst/>
                <a:ahLst/>
                <a:cxnLst/>
                <a:rect l="l" t="t" r="r" b="b"/>
                <a:pathLst>
                  <a:path w="11870" h="3333" extrusionOk="0">
                    <a:moveTo>
                      <a:pt x="4314" y="2174"/>
                    </a:moveTo>
                    <a:cubicBezTo>
                      <a:pt x="5722" y="2306"/>
                      <a:pt x="7121" y="2476"/>
                      <a:pt x="8516" y="2708"/>
                    </a:cubicBezTo>
                    <a:cubicBezTo>
                      <a:pt x="9626" y="2890"/>
                      <a:pt x="10773" y="3047"/>
                      <a:pt x="11870" y="3333"/>
                    </a:cubicBezTo>
                    <a:cubicBezTo>
                      <a:pt x="10590" y="1801"/>
                      <a:pt x="8761" y="729"/>
                      <a:pt x="6794" y="373"/>
                    </a:cubicBezTo>
                    <a:cubicBezTo>
                      <a:pt x="4745" y="0"/>
                      <a:pt x="2567" y="406"/>
                      <a:pt x="787" y="1486"/>
                    </a:cubicBezTo>
                    <a:lnTo>
                      <a:pt x="1" y="1756"/>
                    </a:lnTo>
                    <a:cubicBezTo>
                      <a:pt x="38" y="1805"/>
                      <a:pt x="79" y="1855"/>
                      <a:pt x="121" y="1905"/>
                    </a:cubicBezTo>
                    <a:cubicBezTo>
                      <a:pt x="1520" y="1958"/>
                      <a:pt x="2919" y="2045"/>
                      <a:pt x="4314" y="21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399" name="Google Shape;1399;p49"/>
            <p:cNvSpPr/>
            <p:nvPr/>
          </p:nvSpPr>
          <p:spPr>
            <a:xfrm flipH="1">
              <a:off x="7525036" y="1909550"/>
              <a:ext cx="59776" cy="45812"/>
            </a:xfrm>
            <a:custGeom>
              <a:avLst/>
              <a:gdLst/>
              <a:ahLst/>
              <a:cxnLst/>
              <a:rect l="l" t="t" r="r" b="b"/>
              <a:pathLst>
                <a:path w="535" h="414" extrusionOk="0">
                  <a:moveTo>
                    <a:pt x="270" y="414"/>
                  </a:moveTo>
                  <a:cubicBezTo>
                    <a:pt x="535" y="414"/>
                    <a:pt x="535" y="0"/>
                    <a:pt x="270" y="0"/>
                  </a:cubicBezTo>
                  <a:cubicBezTo>
                    <a:pt x="1" y="0"/>
                    <a:pt x="1" y="414"/>
                    <a:pt x="270" y="4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hristian Religion Subject for Pre-K: Jesus' Teachings - Love God and Love Others by Slidesgo">
  <a:themeElements>
    <a:clrScheme name="Simple Light">
      <a:dk1>
        <a:srgbClr val="2F2F2F"/>
      </a:dk1>
      <a:lt1>
        <a:srgbClr val="F9F1E1"/>
      </a:lt1>
      <a:dk2>
        <a:srgbClr val="8E4030"/>
      </a:dk2>
      <a:lt2>
        <a:srgbClr val="D78C7D"/>
      </a:lt2>
      <a:accent1>
        <a:srgbClr val="E9B9AF"/>
      </a:accent1>
      <a:accent2>
        <a:srgbClr val="F5DCB7"/>
      </a:accent2>
      <a:accent3>
        <a:srgbClr val="E2BB61"/>
      </a:accent3>
      <a:accent4>
        <a:srgbClr val="71AD85"/>
      </a:accent4>
      <a:accent5>
        <a:srgbClr val="8FC9A6"/>
      </a:accent5>
      <a:accent6>
        <a:srgbClr val="E56262"/>
      </a:accent6>
      <a:hlink>
        <a:srgbClr val="E5626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1399</Words>
  <Application>WPS Presentation</Application>
  <PresentationFormat/>
  <Paragraphs>44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5" baseType="lpstr">
      <vt:lpstr>Arial</vt:lpstr>
      <vt:lpstr>SimSun</vt:lpstr>
      <vt:lpstr>Wingdings</vt:lpstr>
      <vt:lpstr>Arial</vt:lpstr>
      <vt:lpstr>Calistoga</vt:lpstr>
      <vt:lpstr>Open Sans</vt:lpstr>
      <vt:lpstr>Roboto Condensed Light</vt:lpstr>
      <vt:lpstr>Docktrin</vt:lpstr>
      <vt:lpstr>PT Sans</vt:lpstr>
      <vt:lpstr>Proxima Nova</vt:lpstr>
      <vt:lpstr>Microsoft YaHei</vt:lpstr>
      <vt:lpstr>Arial Unicode MS</vt:lpstr>
      <vt:lpstr>Calibri</vt:lpstr>
      <vt:lpstr>Amatic SC</vt:lpstr>
      <vt:lpstr>Roboto Medium</vt:lpstr>
      <vt:lpstr>Wide Latin</vt:lpstr>
      <vt:lpstr>Christian Religion Subject for Pre-K: Jesus' Teachings - Love God and Love Others by Slidesgo</vt:lpstr>
      <vt:lpstr> ¿Dios está vivo? Argumentos y mi testimonio</vt:lpstr>
      <vt:lpstr>Objetivo</vt:lpstr>
      <vt:lpstr>Introduction</vt:lpstr>
      <vt:lpstr>01</vt:lpstr>
      <vt:lpstr>Experiencias</vt:lpstr>
      <vt:lpstr>Transformaciones</vt:lpstr>
      <vt:lpstr>Orientación</vt:lpstr>
      <vt:lpstr>Testimonio de mi vida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_x000B_¿Dios está vivo? Argumentos y mi testimonio</dc:title>
  <dc:creator/>
  <cp:lastModifiedBy>USER</cp:lastModifiedBy>
  <cp:revision>2</cp:revision>
  <dcterms:created xsi:type="dcterms:W3CDTF">2023-05-18T01:39:00Z</dcterms:created>
  <dcterms:modified xsi:type="dcterms:W3CDTF">2023-05-19T00:34:54Z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3826A07281BA4D028BE17286095D32FE</vt:lpwstr>
  </property>
  <property fmtid="{D5CDD505-2E9C-101B-9397-08002B2CF9AE}" pid="3" name="KSOProductBuildVer">
    <vt:lpwstr>3082-11.2.0.11537</vt:lpwstr>
  </property>
</Properties>
</file>