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0640374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274052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3217150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103260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0099957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50257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8898286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5967150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98826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5482701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5188670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PE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D4DE30-8A20-4779-9E56-AC46E7D40F5B}" type="datetimeFigureOut">
              <a:rPr lang="es-PE" smtClean="0"/>
              <a:t>9/08/2023</a:t>
            </a:fld>
            <a:endParaRPr lang="es-PE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A533F9-33EB-4EBD-A6B2-65652039C297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275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-1"/>
            <a:ext cx="12192001" cy="4484439"/>
          </a:xfrm>
          <a:prstGeom prst="rect">
            <a:avLst/>
          </a:prstGeom>
        </p:spPr>
      </p:pic>
      <p:pic>
        <p:nvPicPr>
          <p:cNvPr id="1028" name="Picture 4" descr="Bandera de Francia - Wikipedia, la enciclopedia libr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6010" y="4829317"/>
            <a:ext cx="2740026" cy="15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Bandera de Austria / austria fla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921" y="4829317"/>
            <a:ext cx="2726170" cy="15825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002856" y="4829317"/>
            <a:ext cx="2787362" cy="15825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120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0" y="0"/>
            <a:ext cx="12192000" cy="4472854"/>
          </a:xfrm>
        </p:spPr>
        <p:txBody>
          <a:bodyPr>
            <a:normAutofit/>
          </a:bodyPr>
          <a:lstStyle/>
          <a:p>
            <a:r>
              <a:rPr lang="es-PE" sz="2400" dirty="0" err="1" smtClean="0"/>
              <a:t>Good</a:t>
            </a:r>
            <a:r>
              <a:rPr lang="es-PE" sz="2400" dirty="0" smtClean="0"/>
              <a:t> </a:t>
            </a:r>
            <a:r>
              <a:rPr lang="es-PE" sz="2400" dirty="0" err="1" smtClean="0"/>
              <a:t>Morning</a:t>
            </a:r>
            <a:r>
              <a:rPr lang="es-PE" sz="2400" dirty="0" smtClean="0"/>
              <a:t> </a:t>
            </a:r>
            <a:r>
              <a:rPr lang="es-PE" sz="2400" dirty="0" err="1" smtClean="0"/>
              <a:t>Teacher</a:t>
            </a:r>
            <a:r>
              <a:rPr lang="es-PE" sz="2400" dirty="0" smtClean="0"/>
              <a:t> and </a:t>
            </a:r>
            <a:r>
              <a:rPr lang="es-PE" sz="2400" dirty="0" err="1" smtClean="0"/>
              <a:t>Classmates</a:t>
            </a:r>
            <a:r>
              <a:rPr lang="es-PE" sz="2400" dirty="0" smtClean="0"/>
              <a:t> </a:t>
            </a:r>
            <a:r>
              <a:rPr lang="es-PE" sz="2400" dirty="0" err="1" smtClean="0"/>
              <a:t>Today</a:t>
            </a:r>
            <a:r>
              <a:rPr lang="es-PE" sz="2400" dirty="0" smtClean="0"/>
              <a:t> I </a:t>
            </a:r>
            <a:r>
              <a:rPr lang="es-PE" sz="2400" dirty="0" err="1" smtClean="0"/>
              <a:t>will</a:t>
            </a:r>
            <a:r>
              <a:rPr lang="es-PE" sz="2400" dirty="0" smtClean="0"/>
              <a:t> to </a:t>
            </a:r>
            <a:r>
              <a:rPr lang="es-PE" sz="2400" dirty="0" err="1" smtClean="0"/>
              <a:t>talk</a:t>
            </a:r>
            <a:r>
              <a:rPr lang="es-PE" sz="2400" dirty="0" smtClean="0"/>
              <a:t> </a:t>
            </a:r>
            <a:r>
              <a:rPr lang="es-PE" sz="2400" dirty="0" err="1" smtClean="0"/>
              <a:t>about</a:t>
            </a:r>
            <a:r>
              <a:rPr lang="es-PE" sz="2400" dirty="0" smtClean="0"/>
              <a:t>: “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First</a:t>
            </a:r>
            <a:r>
              <a:rPr lang="es-PE" sz="2400" dirty="0" smtClean="0"/>
              <a:t> </a:t>
            </a:r>
            <a:r>
              <a:rPr lang="es-PE" sz="2400" dirty="0" err="1" smtClean="0"/>
              <a:t>Battle</a:t>
            </a:r>
            <a:r>
              <a:rPr lang="es-PE" sz="2400" dirty="0" smtClean="0"/>
              <a:t> of France  </a:t>
            </a:r>
            <a:r>
              <a:rPr lang="es-PE" sz="2400" dirty="0" err="1" smtClean="0"/>
              <a:t>Between</a:t>
            </a:r>
            <a:r>
              <a:rPr lang="es-PE" sz="2400" dirty="0" smtClean="0"/>
              <a:t>, Austria-</a:t>
            </a:r>
            <a:r>
              <a:rPr lang="es-PE" sz="2400" dirty="0" err="1" smtClean="0"/>
              <a:t>Hungary</a:t>
            </a:r>
            <a:r>
              <a:rPr lang="es-PE" sz="2400" dirty="0" smtClean="0"/>
              <a:t>”, to </a:t>
            </a:r>
            <a:r>
              <a:rPr lang="es-PE" sz="2400" dirty="0" err="1" smtClean="0"/>
              <a:t>start</a:t>
            </a:r>
            <a:r>
              <a:rPr lang="es-PE" sz="2400" dirty="0" smtClean="0"/>
              <a:t> Austria and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 </a:t>
            </a:r>
            <a:r>
              <a:rPr lang="es-PE" sz="2400" dirty="0" err="1" smtClean="0"/>
              <a:t>allies</a:t>
            </a:r>
            <a:r>
              <a:rPr lang="es-PE" sz="2400" dirty="0" smtClean="0"/>
              <a:t> and France </a:t>
            </a:r>
            <a:r>
              <a:rPr lang="es-PE" sz="2400" dirty="0" err="1" smtClean="0"/>
              <a:t>was</a:t>
            </a:r>
            <a:r>
              <a:rPr lang="es-PE" sz="2400" dirty="0" smtClean="0"/>
              <a:t> </a:t>
            </a:r>
            <a:r>
              <a:rPr lang="es-PE" sz="2400" dirty="0" err="1" smtClean="0"/>
              <a:t>the</a:t>
            </a:r>
            <a:r>
              <a:rPr lang="es-PE" sz="2400" dirty="0" smtClean="0"/>
              <a:t> rival, </a:t>
            </a:r>
            <a:r>
              <a:rPr lang="es-PE" sz="2400" dirty="0" err="1" smtClean="0"/>
              <a:t>but</a:t>
            </a:r>
            <a:r>
              <a:rPr lang="es-PE" sz="2400" dirty="0" smtClean="0"/>
              <a:t> </a:t>
            </a:r>
            <a:r>
              <a:rPr lang="es-PE" sz="2400" dirty="0" err="1" smtClean="0"/>
              <a:t>what</a:t>
            </a:r>
            <a:r>
              <a:rPr lang="es-PE" sz="2400" dirty="0" smtClean="0"/>
              <a:t> </a:t>
            </a:r>
            <a:r>
              <a:rPr lang="es-PE" sz="2400" dirty="0" err="1" smtClean="0"/>
              <a:t>happened</a:t>
            </a:r>
            <a:r>
              <a:rPr lang="es-PE" sz="2400" dirty="0" smtClean="0"/>
              <a:t> at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starting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French </a:t>
            </a:r>
            <a:r>
              <a:rPr lang="es-PE" sz="2400" dirty="0" err="1" smtClean="0"/>
              <a:t>had</a:t>
            </a:r>
            <a:r>
              <a:rPr lang="es-PE" sz="2400" dirty="0" smtClean="0"/>
              <a:t> </a:t>
            </a:r>
            <a:r>
              <a:rPr lang="es-PE" sz="2400" dirty="0" err="1" smtClean="0"/>
              <a:t>assassinated</a:t>
            </a:r>
            <a:r>
              <a:rPr lang="es-PE" sz="2400" dirty="0" smtClean="0"/>
              <a:t> </a:t>
            </a:r>
            <a:r>
              <a:rPr lang="es-PE" sz="2400" dirty="0" err="1" smtClean="0"/>
              <a:t>Archduke</a:t>
            </a:r>
            <a:r>
              <a:rPr lang="es-PE" sz="2400" dirty="0" smtClean="0"/>
              <a:t> Franz Ferdinand, to </a:t>
            </a:r>
            <a:r>
              <a:rPr lang="es-PE" sz="2400" dirty="0" err="1" smtClean="0"/>
              <a:t>their</a:t>
            </a:r>
            <a:r>
              <a:rPr lang="es-PE" sz="2400" dirty="0" smtClean="0"/>
              <a:t> to Austro-</a:t>
            </a:r>
            <a:r>
              <a:rPr lang="es-PE" sz="2400" dirty="0" err="1" smtClean="0"/>
              <a:t>Hungarian</a:t>
            </a:r>
            <a:r>
              <a:rPr lang="es-PE" sz="2400" dirty="0" smtClean="0"/>
              <a:t> </a:t>
            </a:r>
            <a:r>
              <a:rPr lang="es-PE" sz="2400" dirty="0" err="1" smtClean="0"/>
              <a:t>crown</a:t>
            </a:r>
            <a:r>
              <a:rPr lang="es-PE" sz="2400" dirty="0" smtClean="0"/>
              <a:t> and </a:t>
            </a:r>
            <a:r>
              <a:rPr lang="es-PE" sz="2400" dirty="0" err="1" smtClean="0"/>
              <a:t>his</a:t>
            </a:r>
            <a:r>
              <a:rPr lang="es-PE" sz="2400" dirty="0" smtClean="0"/>
              <a:t> </a:t>
            </a:r>
            <a:r>
              <a:rPr lang="es-PE" sz="2400" dirty="0" err="1" smtClean="0"/>
              <a:t>wife</a:t>
            </a:r>
            <a:r>
              <a:rPr lang="es-PE" sz="2400" dirty="0" smtClean="0"/>
              <a:t> </a:t>
            </a:r>
            <a:r>
              <a:rPr lang="es-PE" sz="2400" dirty="0" err="1" smtClean="0"/>
              <a:t>Sofia</a:t>
            </a:r>
            <a:r>
              <a:rPr lang="es-PE" sz="2400" dirty="0" smtClean="0"/>
              <a:t>, </a:t>
            </a:r>
            <a:r>
              <a:rPr lang="es-PE" sz="2400" dirty="0" err="1" smtClean="0"/>
              <a:t>this</a:t>
            </a:r>
            <a:r>
              <a:rPr lang="es-PE" sz="2400" dirty="0" smtClean="0"/>
              <a:t> </a:t>
            </a:r>
            <a:r>
              <a:rPr lang="es-PE" sz="2400" dirty="0" err="1" smtClean="0"/>
              <a:t>caused</a:t>
            </a:r>
            <a:r>
              <a:rPr lang="es-PE" sz="2400" dirty="0" smtClean="0"/>
              <a:t>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 and Austria to </a:t>
            </a:r>
            <a:r>
              <a:rPr lang="es-PE" sz="2400" dirty="0" err="1" smtClean="0"/>
              <a:t>ally</a:t>
            </a:r>
            <a:r>
              <a:rPr lang="es-PE" sz="2400" dirty="0" smtClean="0"/>
              <a:t> and </a:t>
            </a:r>
            <a:r>
              <a:rPr lang="es-PE" sz="2400" dirty="0" err="1" smtClean="0"/>
              <a:t>fight</a:t>
            </a:r>
            <a:r>
              <a:rPr lang="es-PE" sz="2400" dirty="0" smtClean="0"/>
              <a:t> </a:t>
            </a:r>
            <a:r>
              <a:rPr lang="es-PE" sz="2400" dirty="0" err="1" smtClean="0"/>
              <a:t>against</a:t>
            </a:r>
            <a:r>
              <a:rPr lang="es-PE" sz="2400" dirty="0" smtClean="0"/>
              <a:t> France,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number</a:t>
            </a:r>
            <a:r>
              <a:rPr lang="es-PE" sz="2400" dirty="0" smtClean="0"/>
              <a:t> of </a:t>
            </a:r>
            <a:r>
              <a:rPr lang="es-PE" sz="2400" dirty="0" err="1" smtClean="0"/>
              <a:t>deaths</a:t>
            </a:r>
            <a:r>
              <a:rPr lang="es-PE" sz="2400" dirty="0" smtClean="0"/>
              <a:t> and injuries </a:t>
            </a:r>
            <a:r>
              <a:rPr lang="es-PE" sz="2400" dirty="0" err="1" smtClean="0"/>
              <a:t>by</a:t>
            </a:r>
            <a:r>
              <a:rPr lang="es-PE" sz="2400" dirty="0" smtClean="0"/>
              <a:t> France are: 1.4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deaths</a:t>
            </a:r>
            <a:r>
              <a:rPr lang="es-PE" sz="2400" dirty="0" smtClean="0"/>
              <a:t> and 4.2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 and </a:t>
            </a:r>
            <a:r>
              <a:rPr lang="es-PE" sz="2400" dirty="0" err="1" smtClean="0"/>
              <a:t>for</a:t>
            </a:r>
            <a:r>
              <a:rPr lang="es-PE" sz="2400" dirty="0" smtClean="0"/>
              <a:t> Austria-</a:t>
            </a:r>
            <a:r>
              <a:rPr lang="es-PE" sz="2400" dirty="0" err="1" smtClean="0"/>
              <a:t>Hungary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number</a:t>
            </a:r>
            <a:r>
              <a:rPr lang="es-PE" sz="2400" dirty="0" smtClean="0"/>
              <a:t> of </a:t>
            </a:r>
            <a:r>
              <a:rPr lang="es-PE" sz="2400" dirty="0" err="1" smtClean="0"/>
              <a:t>dead</a:t>
            </a:r>
            <a:r>
              <a:rPr lang="es-PE" sz="2400" dirty="0" smtClean="0"/>
              <a:t> and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 </a:t>
            </a:r>
            <a:r>
              <a:rPr lang="es-PE" sz="2400" dirty="0" err="1" smtClean="0"/>
              <a:t>were</a:t>
            </a:r>
            <a:r>
              <a:rPr lang="es-PE" sz="2400" dirty="0" smtClean="0"/>
              <a:t>: 1.4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dead</a:t>
            </a:r>
            <a:r>
              <a:rPr lang="es-PE" sz="2400" dirty="0" smtClean="0"/>
              <a:t> and 3.6 </a:t>
            </a:r>
            <a:r>
              <a:rPr lang="es-PE" sz="2400" dirty="0" err="1" smtClean="0"/>
              <a:t>million</a:t>
            </a:r>
            <a:r>
              <a:rPr lang="es-PE" sz="2400" dirty="0" smtClean="0"/>
              <a:t> </a:t>
            </a:r>
            <a:r>
              <a:rPr lang="es-PE" sz="2400" dirty="0" err="1" smtClean="0"/>
              <a:t>wounded</a:t>
            </a:r>
            <a:r>
              <a:rPr lang="es-PE" sz="2400" dirty="0" smtClean="0"/>
              <a:t>. To </a:t>
            </a:r>
            <a:r>
              <a:rPr lang="es-PE" sz="2400" dirty="0" err="1" smtClean="0"/>
              <a:t>finish</a:t>
            </a:r>
            <a:r>
              <a:rPr lang="es-PE" sz="2400" dirty="0" smtClean="0"/>
              <a:t>, </a:t>
            </a:r>
            <a:r>
              <a:rPr lang="es-PE" sz="2400" dirty="0" err="1" smtClean="0"/>
              <a:t>the</a:t>
            </a:r>
            <a:r>
              <a:rPr lang="es-PE" sz="2400" dirty="0" smtClean="0"/>
              <a:t> </a:t>
            </a:r>
            <a:r>
              <a:rPr lang="es-PE" sz="2400" dirty="0" err="1" smtClean="0"/>
              <a:t>battle</a:t>
            </a:r>
            <a:r>
              <a:rPr lang="es-PE" sz="2400" dirty="0" smtClean="0"/>
              <a:t> </a:t>
            </a:r>
            <a:r>
              <a:rPr lang="es-PE" sz="2400" dirty="0" err="1" smtClean="0"/>
              <a:t>was</a:t>
            </a:r>
            <a:r>
              <a:rPr lang="es-PE" sz="2400" dirty="0" smtClean="0"/>
              <a:t> won </a:t>
            </a:r>
            <a:r>
              <a:rPr lang="es-PE" sz="2400" dirty="0" err="1" smtClean="0"/>
              <a:t>by</a:t>
            </a:r>
            <a:r>
              <a:rPr lang="es-PE" sz="2400" dirty="0" smtClean="0"/>
              <a:t> Austria and </a:t>
            </a:r>
            <a:r>
              <a:rPr lang="es-PE" sz="2400" dirty="0" err="1" smtClean="0"/>
              <a:t>Hungary</a:t>
            </a:r>
            <a:r>
              <a:rPr lang="es-PE" sz="2400" dirty="0" smtClean="0"/>
              <a:t>.</a:t>
            </a:r>
            <a:endParaRPr lang="es-PE" sz="2400" dirty="0"/>
          </a:p>
        </p:txBody>
      </p:sp>
    </p:spTree>
    <p:extLst>
      <p:ext uri="{BB962C8B-B14F-4D97-AF65-F5344CB8AC3E}">
        <p14:creationId xmlns:p14="http://schemas.microsoft.com/office/powerpoint/2010/main" val="1155003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121</Words>
  <Application>Microsoft Office PowerPoint</Application>
  <PresentationFormat>Panorámica</PresentationFormat>
  <Paragraphs>1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MELISSA</dc:creator>
  <cp:lastModifiedBy>MELISSA</cp:lastModifiedBy>
  <cp:revision>4</cp:revision>
  <dcterms:created xsi:type="dcterms:W3CDTF">2023-08-09T22:16:07Z</dcterms:created>
  <dcterms:modified xsi:type="dcterms:W3CDTF">2023-08-09T22:41:57Z</dcterms:modified>
</cp:coreProperties>
</file>