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BF4-D749-409E-85F3-9B809761FF1F}" type="datetimeFigureOut">
              <a:rPr lang="es-PE" smtClean="0"/>
              <a:t>13/12/2023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87758D-6168-413A-841B-5B19BE4446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173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BF4-D749-409E-85F3-9B809761FF1F}" type="datetimeFigureOut">
              <a:rPr lang="es-PE" smtClean="0"/>
              <a:t>13/12/2023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87758D-6168-413A-841B-5B19BE4446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002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BF4-D749-409E-85F3-9B809761FF1F}" type="datetimeFigureOut">
              <a:rPr lang="es-PE" smtClean="0"/>
              <a:t>13/12/2023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87758D-6168-413A-841B-5B19BE4446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5278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BF4-D749-409E-85F3-9B809761FF1F}" type="datetimeFigureOut">
              <a:rPr lang="es-PE" smtClean="0"/>
              <a:t>13/12/2023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87758D-6168-413A-841B-5B19BE4446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595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BF4-D749-409E-85F3-9B809761FF1F}" type="datetimeFigureOut">
              <a:rPr lang="es-PE" smtClean="0"/>
              <a:t>13/12/2023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87758D-6168-413A-841B-5B19BE4446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33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BF4-D749-409E-85F3-9B809761FF1F}" type="datetimeFigureOut">
              <a:rPr lang="es-PE" smtClean="0"/>
              <a:t>13/12/2023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87758D-6168-413A-841B-5B19BE4446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0647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BF4-D749-409E-85F3-9B809761FF1F}" type="datetimeFigureOut">
              <a:rPr lang="es-PE" smtClean="0"/>
              <a:t>13/12/2023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758D-6168-413A-841B-5B19BE4446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225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BF4-D749-409E-85F3-9B809761FF1F}" type="datetimeFigureOut">
              <a:rPr lang="es-PE" smtClean="0"/>
              <a:t>13/12/2023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758D-6168-413A-841B-5B19BE4446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502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BF4-D749-409E-85F3-9B809761FF1F}" type="datetimeFigureOut">
              <a:rPr lang="es-PE" smtClean="0"/>
              <a:t>13/12/2023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758D-6168-413A-841B-5B19BE4446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147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BF4-D749-409E-85F3-9B809761FF1F}" type="datetimeFigureOut">
              <a:rPr lang="es-PE" smtClean="0"/>
              <a:t>13/12/2023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87758D-6168-413A-841B-5B19BE4446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46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BF4-D749-409E-85F3-9B809761FF1F}" type="datetimeFigureOut">
              <a:rPr lang="es-PE" smtClean="0"/>
              <a:t>13/12/2023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87758D-6168-413A-841B-5B19BE4446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620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BF4-D749-409E-85F3-9B809761FF1F}" type="datetimeFigureOut">
              <a:rPr lang="es-PE" smtClean="0"/>
              <a:t>13/12/2023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87758D-6168-413A-841B-5B19BE4446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365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BF4-D749-409E-85F3-9B809761FF1F}" type="datetimeFigureOut">
              <a:rPr lang="es-PE" smtClean="0"/>
              <a:t>13/12/2023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758D-6168-413A-841B-5B19BE4446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374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BF4-D749-409E-85F3-9B809761FF1F}" type="datetimeFigureOut">
              <a:rPr lang="es-PE" smtClean="0"/>
              <a:t>13/12/2023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758D-6168-413A-841B-5B19BE4446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175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BF4-D749-409E-85F3-9B809761FF1F}" type="datetimeFigureOut">
              <a:rPr lang="es-PE" smtClean="0"/>
              <a:t>13/12/2023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758D-6168-413A-841B-5B19BE4446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696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BF4-D749-409E-85F3-9B809761FF1F}" type="datetimeFigureOut">
              <a:rPr lang="es-PE" smtClean="0"/>
              <a:t>13/12/2023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87758D-6168-413A-841B-5B19BE4446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640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83BF4-D749-409E-85F3-9B809761FF1F}" type="datetimeFigureOut">
              <a:rPr lang="es-PE" smtClean="0"/>
              <a:t>13/12/2023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87758D-6168-413A-841B-5B19BE4446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85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2900D9C-C833-FA77-00E8-0CAAEB3C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556" y="1554974"/>
            <a:ext cx="2400887" cy="3748051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EDC2401-3AE7-487A-A254-0ECB40593712}"/>
              </a:ext>
            </a:extLst>
          </p:cNvPr>
          <p:cNvSpPr/>
          <p:nvPr/>
        </p:nvSpPr>
        <p:spPr>
          <a:xfrm>
            <a:off x="351693" y="3938954"/>
            <a:ext cx="3615396" cy="19694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0739EE2-D336-0093-CBAF-D044E5EAE13A}"/>
              </a:ext>
            </a:extLst>
          </p:cNvPr>
          <p:cNvSpPr txBox="1"/>
          <p:nvPr/>
        </p:nvSpPr>
        <p:spPr>
          <a:xfrm>
            <a:off x="597877" y="4192173"/>
            <a:ext cx="4579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    Curso: Comunicación</a:t>
            </a:r>
          </a:p>
          <a:p>
            <a:r>
              <a:rPr lang="es-PE" dirty="0"/>
              <a:t> Colegio: Algarrobos</a:t>
            </a:r>
          </a:p>
          <a:p>
            <a:r>
              <a:rPr lang="es-PE" dirty="0"/>
              <a:t>Profesor: Luis Periche</a:t>
            </a:r>
          </a:p>
          <a:p>
            <a:r>
              <a:rPr lang="es-PE" dirty="0"/>
              <a:t> Alumno: Braulio Aguayo</a:t>
            </a:r>
          </a:p>
        </p:txBody>
      </p:sp>
    </p:spTree>
    <p:extLst>
      <p:ext uri="{BB962C8B-B14F-4D97-AF65-F5344CB8AC3E}">
        <p14:creationId xmlns:p14="http://schemas.microsoft.com/office/powerpoint/2010/main" val="50445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3D4542">
                <a:alpha val="28000"/>
              </a:srgbClr>
            </a:gs>
            <a:gs pos="47000">
              <a:schemeClr val="tx1">
                <a:lumMod val="95000"/>
                <a:lumOff val="5000"/>
              </a:schemeClr>
            </a:gs>
            <a:gs pos="88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3CB6E6B-BCE6-C36B-F207-F6F6108A8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194" y="436099"/>
            <a:ext cx="3164932" cy="261395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F577E2F-2ACB-B98F-8C3A-07B9C641B9A0}"/>
              </a:ext>
            </a:extLst>
          </p:cNvPr>
          <p:cNvSpPr txBox="1"/>
          <p:nvPr/>
        </p:nvSpPr>
        <p:spPr>
          <a:xfrm>
            <a:off x="1772530" y="436099"/>
            <a:ext cx="5317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Introducción: Albert Einstein es el científico mas revolucionario con su teoría de la relatividad que evoluciono el siglo XX. </a:t>
            </a:r>
            <a:endParaRPr lang="es-PE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54B476-BE64-76E2-62B9-829EF4611FDF}"/>
              </a:ext>
            </a:extLst>
          </p:cNvPr>
          <p:cNvSpPr txBox="1"/>
          <p:nvPr/>
        </p:nvSpPr>
        <p:spPr>
          <a:xfrm>
            <a:off x="1772530" y="1419909"/>
            <a:ext cx="519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Nacido en Alemania un 14 de marzo de 1879 en una familia judía.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76A413-96FF-2E65-873E-F3B72456CEF4}"/>
              </a:ext>
            </a:extLst>
          </p:cNvPr>
          <p:cNvSpPr txBox="1"/>
          <p:nvPr/>
        </p:nvSpPr>
        <p:spPr>
          <a:xfrm>
            <a:off x="7877908" y="3807949"/>
            <a:ext cx="4107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Bookman Old Style" panose="02050604050505020204" pitchFamily="18" charset="0"/>
              </a:rPr>
              <a:t>Fue un niño solitario que se entregaba al estudio y a la lectura concentrado y paciente. No comenzó a hablar hasta los tres años lo cual causo la duda de sus padres que pensaban que tenia una discapacidad.</a:t>
            </a:r>
            <a:endParaRPr lang="es-PE" dirty="0">
              <a:latin typeface="Bookman Old Style" panose="0205060405050502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58914E4-DB67-DFD0-438B-4558BFCC3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133" y="3608822"/>
            <a:ext cx="3751801" cy="22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7808CE2-5378-A822-EA61-9199846E2A49}"/>
              </a:ext>
            </a:extLst>
          </p:cNvPr>
          <p:cNvSpPr txBox="1"/>
          <p:nvPr/>
        </p:nvSpPr>
        <p:spPr>
          <a:xfrm>
            <a:off x="221754" y="3049359"/>
            <a:ext cx="626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>
                <a:solidFill>
                  <a:srgbClr val="FF0000"/>
                </a:solidFill>
              </a:rPr>
              <a:t>¿Quienes fueron sus padres?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62F313-E544-D155-C484-DC84E200E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52" y="398968"/>
            <a:ext cx="3743976" cy="2459941"/>
          </a:xfrm>
          <a:prstGeom prst="rect">
            <a:avLst/>
          </a:prstGeom>
        </p:spPr>
      </p:pic>
      <p:sp>
        <p:nvSpPr>
          <p:cNvPr id="9" name="Abrir corchete 8">
            <a:extLst>
              <a:ext uri="{FF2B5EF4-FFF2-40B4-BE49-F238E27FC236}">
                <a16:creationId xmlns:a16="http://schemas.microsoft.com/office/drawing/2014/main" id="{4972A21F-6E82-AF0F-3209-13C3F34387B7}"/>
              </a:ext>
            </a:extLst>
          </p:cNvPr>
          <p:cNvSpPr/>
          <p:nvPr/>
        </p:nvSpPr>
        <p:spPr>
          <a:xfrm>
            <a:off x="6140923" y="235229"/>
            <a:ext cx="1308295" cy="456185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8E34FC5-F96E-C432-D8FA-6F1858EFCDFD}"/>
              </a:ext>
            </a:extLst>
          </p:cNvPr>
          <p:cNvSpPr txBox="1"/>
          <p:nvPr/>
        </p:nvSpPr>
        <p:spPr>
          <a:xfrm>
            <a:off x="6372664" y="398968"/>
            <a:ext cx="54019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Hermann Einstein y Pauline Koch los padres de Albert Einstein.</a:t>
            </a:r>
          </a:p>
          <a:p>
            <a:r>
              <a:rPr lang="es-ES" dirty="0"/>
              <a:t>se casaron en 1876, cuando Hermann tenía casi veintinueve años y ella dieciocho.​ La familia de Pauline vivía cerca de Stuttgart, concretamente en la ciudad de Cannstatt; allí su padre, Julius Koch, explotaba con su hermano Heinrich un comercio muy próspero de cereales. Pauline tocaba el piano y le transmitió a su hijo su amor por la música, entre otras cualidades como su "perseverancia y paciencia". De su padre, Hermann, también heredó ciertos caracteres como la generosidad y la amabilidad que caracterizaron a Albert.</a:t>
            </a:r>
            <a:endParaRPr lang="es-PE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A65D11E-533F-BB19-A566-8F423E897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57" y="3763029"/>
            <a:ext cx="2373371" cy="290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2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eave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45B299-4A45-7E2F-BC60-DEEFDF9B8B24}"/>
              </a:ext>
            </a:extLst>
          </p:cNvPr>
          <p:cNvSpPr txBox="1"/>
          <p:nvPr/>
        </p:nvSpPr>
        <p:spPr>
          <a:xfrm>
            <a:off x="1645920" y="562708"/>
            <a:ext cx="412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¿Qué lo marco?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CA078D-8BE8-28B7-2B75-C0767143097D}"/>
              </a:ext>
            </a:extLst>
          </p:cNvPr>
          <p:cNvSpPr txBox="1"/>
          <p:nvPr/>
        </p:nvSpPr>
        <p:spPr>
          <a:xfrm>
            <a:off x="422031" y="1367134"/>
            <a:ext cx="8820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unificar su teoría de la relatividad con el electromagnetismo en una única teoría que se pudiera aplicar a cualquier objeto, bajo cualquier condición posible.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E7CFDC-9A19-0477-A2BB-9EAAFC3AD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285" y="3633392"/>
            <a:ext cx="4964684" cy="27802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2391920-731B-6F4D-A7B3-C3604F4DCE9C}"/>
              </a:ext>
            </a:extLst>
          </p:cNvPr>
          <p:cNvSpPr txBox="1"/>
          <p:nvPr/>
        </p:nvSpPr>
        <p:spPr>
          <a:xfrm>
            <a:off x="274320" y="3967371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Einstein predecía que el espacio y el tiempo eran relativos, que formaban un continuo llamado espacio-tiempo y que la masa de los objetos hacía que el espacio-tiempo se curvara</a:t>
            </a:r>
            <a:endParaRPr lang="es-PE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2B7B84-C388-1BB7-FB2C-B4E7A8C4DB6B}"/>
              </a:ext>
            </a:extLst>
          </p:cNvPr>
          <p:cNvSpPr txBox="1"/>
          <p:nvPr/>
        </p:nvSpPr>
        <p:spPr>
          <a:xfrm>
            <a:off x="422031" y="3433337"/>
            <a:ext cx="355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Teoría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16C5330-46EB-2EFA-382D-17FFAEC05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903" y="2203034"/>
            <a:ext cx="29908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4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4C0371-8F25-F7C1-9F48-25E5334574B0}"/>
              </a:ext>
            </a:extLst>
          </p:cNvPr>
          <p:cNvSpPr txBox="1"/>
          <p:nvPr/>
        </p:nvSpPr>
        <p:spPr>
          <a:xfrm>
            <a:off x="1797914" y="756552"/>
            <a:ext cx="294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Muerte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6B3676-0041-03CB-2002-829F22584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6518">
            <a:off x="7472419" y="494577"/>
            <a:ext cx="4245102" cy="32667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7F27899-99AE-6E45-7C15-BE308D704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404" y="2564367"/>
            <a:ext cx="3515385" cy="19752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DDCAE17-25C4-19EF-E585-A70F3E147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5339">
            <a:off x="8050185" y="3852237"/>
            <a:ext cx="3463868" cy="2078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7B9C96C-154C-B4B5-5F96-FC3BD56AB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4048">
            <a:off x="4045120" y="530262"/>
            <a:ext cx="3172927" cy="17768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20768E6-F790-F6F6-7FAC-174D956DF74E}"/>
              </a:ext>
            </a:extLst>
          </p:cNvPr>
          <p:cNvSpPr txBox="1"/>
          <p:nvPr/>
        </p:nvSpPr>
        <p:spPr>
          <a:xfrm>
            <a:off x="1316129" y="4634856"/>
            <a:ext cx="39311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 Black" panose="020B0A04020102020204" pitchFamily="34" charset="0"/>
              </a:rPr>
              <a:t>El 18 de abril de 1955 falleció en el Hospital de la Universidad de Princeton, N.J., por ruptura de un aneurisma de la aorta abdominal el famoso científico Albert Einstein.</a:t>
            </a:r>
            <a:endParaRPr lang="es-P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1532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TM02892315[[fn=Espiral]]</Template>
  <TotalTime>65</TotalTime>
  <Words>305</Words>
  <Application>Microsoft Office PowerPoint</Application>
  <PresentationFormat>Panorámica</PresentationFormat>
  <Paragraphs>16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Arial Rounded MT Bold</vt:lpstr>
      <vt:lpstr>Bookman Old Style</vt:lpstr>
      <vt:lpstr>Century Gothic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SOTO GASTELO, SANDRA ELIZABETH</dc:creator>
  <cp:lastModifiedBy>SOTO GASTELO, SANDRA ELIZABETH</cp:lastModifiedBy>
  <cp:revision>1</cp:revision>
  <dcterms:created xsi:type="dcterms:W3CDTF">2023-12-13T22:25:06Z</dcterms:created>
  <dcterms:modified xsi:type="dcterms:W3CDTF">2023-12-13T23:30:17Z</dcterms:modified>
</cp:coreProperties>
</file>