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photoAlbum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08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139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721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484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5419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189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738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115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879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97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750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9D85A-9D65-48AB-8161-0D8B2488B2E4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32303-EEC9-4F8A-86CA-BDBF520CBD6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3080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smtClean="0"/>
              <a:t>Álbum de fotografías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smtClean="0"/>
              <a:t>por Thiaguito</a:t>
            </a:r>
            <a:endParaRPr lang="es-PE"/>
          </a:p>
        </p:txBody>
      </p:sp>
      <p:pic>
        <p:nvPicPr>
          <p:cNvPr id="4" name="tema-de-un-lugar-de-verano-.-percy-faith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504" y="242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1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17" y="4405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297" y="2723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3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848" y="398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" y="0"/>
            <a:ext cx="1196022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276" y="188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6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858" y="303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420" y="514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02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23" y="3669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59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17" y="5666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15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317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61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765" y="314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</Words>
  <Application>Microsoft Office PowerPoint</Application>
  <PresentationFormat>Panorámica</PresentationFormat>
  <Paragraphs>2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Álbum de 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Thiaguito</dc:creator>
  <cp:lastModifiedBy>Thiaguito</cp:lastModifiedBy>
  <cp:revision>1</cp:revision>
  <dcterms:created xsi:type="dcterms:W3CDTF">2021-11-21T18:09:05Z</dcterms:created>
  <dcterms:modified xsi:type="dcterms:W3CDTF">2021-11-21T18:31:02Z</dcterms:modified>
</cp:coreProperties>
</file>