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C8ADF-3A7C-4790-8E2C-923EC661B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206CCD-67EA-41F3-9439-1B9D7FE8C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B3E460-FD36-48D7-9D35-8221B011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F3E860-1F3C-43B3-B894-A7B4AF9C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A215A0-D2DC-4F35-800B-97336D20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88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4EC70-6B34-4EFF-B6E4-67D6EDF2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D0F34C-8233-4104-9CEC-C476EA9DB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80477F-8570-4338-8D03-796461D38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8F4495-1096-469D-8935-08E2B78F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632104-FD1E-4B15-912E-DB2951B0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468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35B64F-D43D-496B-94DE-3A8775A34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9F1CD-1D91-4050-92BA-75E22EFC9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52B646-8CA3-4312-8615-072BB800B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84D3C4-C10A-4905-80A2-49F4C7030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B63AE2-CF0E-4C02-BBFF-A6B4F99B3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968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310CBD-B8DD-4510-B0B5-1EBFA0CE4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739256-099A-4B9C-BC57-92E6AA41E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149245-12E4-4429-9E2E-2E4509EC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974061-2373-4DB0-8B4A-31BBB383E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A16CD5-E42D-4CF2-948C-C4F9D66B3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586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C32A9C-6B3C-47A4-BA8A-6A0A29DF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A5A12-B8DE-482F-9B7E-FC9B0BB84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AF894-89A4-4AE3-84E0-73CD4F44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898343-1890-4D6F-B73B-5F9C19AB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EF0F2B-BDC6-46FE-9B83-D870A7F8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5299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87CF58-20C7-4E68-8BF1-542F8BB74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7FBCB8-32D4-4A2D-A2C5-CF5E75731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4B8C52-F811-498C-BD4D-2FC73D1ED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52E67E-9847-4F34-BDCC-F5C68F4E8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46F102-A8AC-49C4-AE06-AF291585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EC9699-D511-41EA-98ED-A24BF5E3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3216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C737C-76EE-46F6-A76C-0C0B69427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45BF83-BCE5-4EE2-9D19-D54F38C71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ED2CAB-83AC-47B6-A758-87C973FA3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0AB6E9-25B2-470F-A7FA-5CFA2E39F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2ECC03-BA78-48DD-BF3B-8ED4B00F2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3FE0B6-08C3-47AE-9B72-B77834487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07C40FF-6E03-4369-861D-D68B895E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B615B49-D6CE-4644-A644-B238B7A7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017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DADD7-6019-41B5-92EE-0338686D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4AEF42-7FE4-48BE-86A8-83090828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332CDE-367B-431B-8F0A-6DE42C4B6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816B9E-0E1E-49F9-816F-9B654B95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490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E1A4872-8243-4046-AEF7-1FEF85702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88764E-92ED-4087-AC70-5EEB1F0B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7DA28B-E966-4B12-8FD9-982970ED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41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22DAC-AEE6-4F3B-BEFD-64A75123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51C6A1-E99A-4D0B-A63C-2D5885CDE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A05A0B-9B49-45C1-A1DC-8D35ACE24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23D6AB-F60A-4077-8B00-369DF44D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AA2F21-5B80-46EB-8D43-A2BE360C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1EC35F-0CFA-40CC-9301-C406DA5E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91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4D380-45E6-4D7C-B220-8BEC4A517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EE29EB-2ABC-42DF-B6BE-6D8408B557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69140C-FED3-4333-8BA7-54D9D26CD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3086A3-666F-4EC9-8833-108679180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4B3110-E3EE-474B-BA21-AC00C077D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71E8F1-91AD-4818-A81E-34F55482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072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CEC959-7E76-4B79-8647-E023349F9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A6BB18-0702-4A69-9A90-B455BBD3D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728263-C9B1-442F-A914-DF128D853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0F6D-424C-4563-BDD6-014AD2F21F3E}" type="datetimeFigureOut">
              <a:rPr lang="es-PE" smtClean="0"/>
              <a:t>19/11/2023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B0FB15-7652-4730-940A-1B8CA8232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E4C0D4-8129-4FCC-96FA-62FCA3F84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C79EA-3499-4A2D-B76C-70E34A04BF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2667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CA2853F-3854-4326-ACBC-01FD3D865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7F4B57D-326D-4CAC-B5AE-0F2C0B8A7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221138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s-MX" dirty="0">
                <a:latin typeface="Algerian" panose="04020705040A02060702" pitchFamily="82" charset="0"/>
              </a:rPr>
              <a:t>Date: </a:t>
            </a:r>
            <a:r>
              <a:rPr lang="es-MX" dirty="0" err="1">
                <a:latin typeface="Algerian" panose="04020705040A02060702" pitchFamily="82" charset="0"/>
              </a:rPr>
              <a:t>Tuesday</a:t>
            </a:r>
            <a:r>
              <a:rPr lang="es-MX" dirty="0">
                <a:latin typeface="Algerian" panose="04020705040A02060702" pitchFamily="82" charset="0"/>
              </a:rPr>
              <a:t> 20th </a:t>
            </a:r>
            <a:r>
              <a:rPr lang="es-MX" dirty="0" err="1">
                <a:latin typeface="Algerian" panose="04020705040A02060702" pitchFamily="82" charset="0"/>
              </a:rPr>
              <a:t>of</a:t>
            </a:r>
            <a:r>
              <a:rPr lang="es-MX" dirty="0">
                <a:latin typeface="Algerian" panose="04020705040A02060702" pitchFamily="82" charset="0"/>
              </a:rPr>
              <a:t> </a:t>
            </a:r>
            <a:r>
              <a:rPr lang="es-MX" dirty="0" err="1">
                <a:latin typeface="Algerian" panose="04020705040A02060702" pitchFamily="82" charset="0"/>
              </a:rPr>
              <a:t>November</a:t>
            </a:r>
            <a:r>
              <a:rPr lang="es-MX" dirty="0">
                <a:latin typeface="Algerian" panose="04020705040A02060702" pitchFamily="82" charset="0"/>
              </a:rPr>
              <a:t> 2023</a:t>
            </a:r>
          </a:p>
          <a:p>
            <a:pPr algn="l"/>
            <a:r>
              <a:rPr lang="es-MX" dirty="0" err="1">
                <a:latin typeface="Algerian" panose="04020705040A02060702" pitchFamily="82" charset="0"/>
              </a:rPr>
              <a:t>Student</a:t>
            </a:r>
            <a:r>
              <a:rPr lang="es-MX" dirty="0">
                <a:latin typeface="Algerian" panose="04020705040A02060702" pitchFamily="82" charset="0"/>
              </a:rPr>
              <a:t>: Jorge Cornejo Carrizales</a:t>
            </a:r>
          </a:p>
          <a:p>
            <a:pPr algn="l"/>
            <a:r>
              <a:rPr lang="es-MX" dirty="0">
                <a:latin typeface="Algerian" panose="04020705040A02060702" pitchFamily="82" charset="0"/>
              </a:rPr>
              <a:t>GRADE: 2 “A”</a:t>
            </a:r>
          </a:p>
          <a:p>
            <a:pPr algn="l"/>
            <a:endParaRPr lang="es-MX" dirty="0"/>
          </a:p>
          <a:p>
            <a:pPr algn="l"/>
            <a:endParaRPr lang="es-MX" sz="3200" dirty="0"/>
          </a:p>
          <a:p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19D664E-5BA0-4064-8A58-D5BB6BE00518}"/>
              </a:ext>
            </a:extLst>
          </p:cNvPr>
          <p:cNvSpPr txBox="1"/>
          <p:nvPr/>
        </p:nvSpPr>
        <p:spPr>
          <a:xfrm>
            <a:off x="3622406" y="402322"/>
            <a:ext cx="4947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err="1">
                <a:latin typeface="Algerian" panose="04020705040A02060702" pitchFamily="82" charset="0"/>
              </a:rPr>
              <a:t>Mexican</a:t>
            </a:r>
            <a:r>
              <a:rPr lang="es-MX" sz="3600" dirty="0">
                <a:latin typeface="Algerian" panose="04020705040A02060702" pitchFamily="82" charset="0"/>
              </a:rPr>
              <a:t> </a:t>
            </a:r>
            <a:r>
              <a:rPr lang="es-MX" sz="3600" dirty="0" err="1">
                <a:latin typeface="Algerian" panose="04020705040A02060702" pitchFamily="82" charset="0"/>
              </a:rPr>
              <a:t>Revolution</a:t>
            </a:r>
            <a:endParaRPr lang="es-PE" sz="3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71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22A18-2739-48AA-A5E8-B6BC5622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"/>
            <a:ext cx="10515600" cy="6372225"/>
          </a:xfrm>
        </p:spPr>
        <p:txBody>
          <a:bodyPr>
            <a:noAutofit/>
          </a:bodyPr>
          <a:lstStyle/>
          <a:p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Good morning teachers and classmates, today I am going to talk about the Mexican revolution was a multifaceted movement that arose in response to various causes, the concentration of land in the hands of a few landowners, the lack of opportunities for the popular classes.</a:t>
            </a:r>
            <a:br>
              <a:rPr lang="en-US" sz="2800" dirty="0">
                <a:latin typeface="+mn-lt"/>
              </a:rPr>
            </a:b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Next I want to mention the revolt began on November 20, 1910, when Francisco Madero led an uprising against the authoritarian regime of Porfirio Díaz, a military man who became president and helped stabilize the country.</a:t>
            </a:r>
            <a:br>
              <a:rPr lang="en-US" sz="2800" dirty="0">
                <a:latin typeface="+mn-lt"/>
              </a:rPr>
            </a:b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Finally I will conclude by saying the revolution resulted in the drafting of a new Constitution in 1917, which established fundamental principles such as social justice, free secular education, and agrarian reform.</a:t>
            </a:r>
            <a:br>
              <a:rPr lang="en-US" sz="2800" dirty="0">
                <a:latin typeface="+mn-lt"/>
              </a:rPr>
            </a:br>
            <a:br>
              <a:rPr lang="en-US" sz="2800" dirty="0">
                <a:latin typeface="+mn-lt"/>
              </a:rPr>
            </a:br>
            <a:endParaRPr lang="es-P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1666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20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Tema de Office</vt:lpstr>
      <vt:lpstr>Presentación de PowerPoint</vt:lpstr>
      <vt:lpstr> Good morning teachers and classmates, today I am going to talk about the Mexican revolution was a multifaceted movement that arose in response to various causes, the concentration of land in the hands of a few landowners, the lack of opportunities for the popular classes.  Next I want to mention the revolt began on November 20, 1910, when Francisco Madero led an uprising against the authoritarian regime of Porfirio Díaz, a military man who became president and helped stabilize the country.  Finally I will conclude by saying the revolution resulted in the drafting of a new Constitution in 1917, which established fundamental principles such as social justice, free secular education, and agrarian reform.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4</cp:revision>
  <dcterms:created xsi:type="dcterms:W3CDTF">2023-11-19T22:35:57Z</dcterms:created>
  <dcterms:modified xsi:type="dcterms:W3CDTF">2023-11-21T03:05:03Z</dcterms:modified>
</cp:coreProperties>
</file>