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118" d="100"/>
          <a:sy n="118" d="100"/>
        </p:scale>
        <p:origin x="654" y="-18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C7B13-9FE4-4760-87EB-866AF205274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B8958-56C1-4D01-B841-8F83819A1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1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3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1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5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8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4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7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1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9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8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5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C2D5-3206-4CB2-85FB-469C3DC1BF5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8B9F-D760-41A0-9CF6-C8D23D1022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7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ncepto.de/fenomenos-naturales/#ixzz7dEPo7fBsV" TargetMode="External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hyperlink" Target="https://sites.google.com/site/ecologia67desastresnaturales/desastre-ambiental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s://www.eird.org/fulltext/ABCDesastres/teoria/preguntas/desastr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-89012" y="60144"/>
            <a:ext cx="7371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Fenómenos y Desastres </a:t>
            </a:r>
            <a:r>
              <a:rPr lang="es-PE" sz="24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Naturales</a:t>
            </a:r>
            <a:endParaRPr lang="en-US" sz="2400" b="1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18474" y="1809082"/>
            <a:ext cx="1784151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05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Evento </a:t>
            </a:r>
            <a:r>
              <a:rPr lang="es-PE" sz="10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cambio que ocurre en la naturaleza y se deben a leyes, elementos y procesos que rigen el mundo natural, independientes del ser humano. </a:t>
            </a:r>
            <a:r>
              <a:rPr lang="es-PE" sz="10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Sin embargo, este último incide en ellas a través de su manipulación y la contaminación.</a:t>
            </a:r>
            <a:endParaRPr lang="en-US" sz="1050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252263" y="1346908"/>
            <a:ext cx="1819206" cy="410505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Fenómeno natural:</a:t>
            </a:r>
            <a:endParaRPr lang="en-US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36" name="Picture 12" descr="TOMi.digital - Fenómenos naturales según la cienci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017" r="7343"/>
          <a:stretch/>
        </p:blipFill>
        <p:spPr bwMode="auto">
          <a:xfrm>
            <a:off x="452559" y="3985386"/>
            <a:ext cx="1515980" cy="67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ángulo redondeado 23"/>
          <p:cNvSpPr/>
          <p:nvPr/>
        </p:nvSpPr>
        <p:spPr>
          <a:xfrm>
            <a:off x="2540808" y="623087"/>
            <a:ext cx="1809878" cy="41050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Desastre Natural</a:t>
            </a:r>
            <a:r>
              <a:rPr lang="es-PE" sz="1125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:</a:t>
            </a:r>
            <a:endParaRPr lang="en-US" sz="1013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341824" y="1116585"/>
            <a:ext cx="22417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Fenómenos naturales dramáticos</a:t>
            </a:r>
            <a:r>
              <a:rPr lang="es-PE" sz="1050" dirty="0">
                <a:latin typeface="Arial" panose="020B0604020202020204" pitchFamily="34" charset="0"/>
                <a:cs typeface="Arial" panose="020B0604020202020204" pitchFamily="34" charset="0"/>
              </a:rPr>
              <a:t>, que inciden de manera violenta y negativa en la vida humana, pudiendo ocasionar pérdidas humanas y materiales. </a:t>
            </a:r>
            <a:r>
              <a:rPr lang="es-PE" sz="1050" dirty="0">
                <a:latin typeface="Arial" panose="020B0604020202020204" pitchFamily="34" charset="0"/>
                <a:cs typeface="Arial" panose="020B0604020202020204" pitchFamily="34" charset="0"/>
              </a:rPr>
              <a:t>Algunos son más previsibles que otros y algunos son más fáciles de resistir.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0" name="Picture 16" descr="https://o.remove.bg/downloads/f5ff8c2e-de11-4a1b-97e8-f4a028d88eb9/imagen_2022-08-28_010011564-removebg-previ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143" y="2407894"/>
            <a:ext cx="2105967" cy="93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ángulo redondeado 27"/>
          <p:cNvSpPr/>
          <p:nvPr/>
        </p:nvSpPr>
        <p:spPr>
          <a:xfrm>
            <a:off x="5039106" y="4044408"/>
            <a:ext cx="1478756" cy="297359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Diferencias:</a:t>
            </a:r>
            <a:endParaRPr lang="en-US" sz="11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5000555" y="1023848"/>
            <a:ext cx="1630479" cy="41050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Causas</a:t>
            </a:r>
            <a:r>
              <a:rPr lang="es-PE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:</a:t>
            </a:r>
            <a:endParaRPr lang="en-US" sz="11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42" name="Picture 18" descr="IMPACTO FENOMENOS NATURALES, DESASTRES NATURALES, EDUCACION AMBIENTA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963" y="3734593"/>
            <a:ext cx="2230566" cy="19670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5057575" y="1502509"/>
            <a:ext cx="1437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PE" sz="1050" b="1" dirty="0">
                <a:latin typeface="Arial" panose="020B0604020202020204" pitchFamily="34" charset="0"/>
                <a:cs typeface="Arial" panose="020B0604020202020204" pitchFamily="34" charset="0"/>
              </a:rPr>
              <a:t>cambios mismos de la naturaleza</a:t>
            </a:r>
            <a:r>
              <a:rPr lang="es-PE" sz="1050" dirty="0">
                <a:latin typeface="Arial" panose="020B0604020202020204" pitchFamily="34" charset="0"/>
                <a:cs typeface="Arial" panose="020B0604020202020204" pitchFamily="34" charset="0"/>
              </a:rPr>
              <a:t>, ejemplo: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050" dirty="0">
                <a:latin typeface="Arial" panose="020B0604020202020204" pitchFamily="34" charset="0"/>
                <a:cs typeface="Arial" panose="020B0604020202020204" pitchFamily="34" charset="0"/>
              </a:rPr>
              <a:t>cambio en las placas tectónicas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050" dirty="0">
                <a:latin typeface="Arial" panose="020B0604020202020204" pitchFamily="34" charset="0"/>
                <a:cs typeface="Arial" panose="020B0604020202020204" pitchFamily="34" charset="0"/>
              </a:rPr>
              <a:t>cambio en el clima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 </a:t>
            </a:r>
            <a:r>
              <a:rPr lang="es-PE" sz="1050" b="1" dirty="0">
                <a:latin typeface="Arial" panose="020B0604020202020204" pitchFamily="34" charset="0"/>
                <a:cs typeface="Arial" panose="020B0604020202020204" pitchFamily="34" charset="0"/>
              </a:rPr>
              <a:t>antinaturales del hombre</a:t>
            </a:r>
            <a:r>
              <a:rPr lang="es-PE" sz="10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050" dirty="0">
                <a:latin typeface="Arial" panose="020B0604020202020204" pitchFamily="34" charset="0"/>
                <a:cs typeface="Arial" panose="020B0604020202020204" pitchFamily="34" charset="0"/>
              </a:rPr>
              <a:t>La deforestación, los incendios, la contaminación, etc.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895953" y="4430029"/>
            <a:ext cx="176116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PE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enómeno natural: </a:t>
            </a:r>
            <a:r>
              <a:rPr lang="es-P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Produce alteraciones en el medio ambiente, y puede ser una amenaza para el ser humano. </a:t>
            </a:r>
          </a:p>
          <a:p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Desastre natural: </a:t>
            </a:r>
          </a:p>
          <a:p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Se ocasiona cuando 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no hemos tomado medidas preventivas, o cuando ciertas actividades humanas han afectado el medio ambiente o han alterado la normalidad del ecosistema.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80921" y="5418799"/>
            <a:ext cx="1948569" cy="42159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Ejemplo de desastre en el Perú</a:t>
            </a:r>
            <a:endParaRPr lang="en-US" sz="11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5657" y="6096320"/>
            <a:ext cx="2008412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Lluvias por el fenómeno del niño (2017) </a:t>
            </a:r>
            <a:r>
              <a:rPr lang="es-P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causaron inundaciones en el norte del Perú, por falta de prevención en la limpieza de los causes de los ríos, la mala construcción de drenajes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0" name="Picture 36" descr="Indeci recomienda adoptar medidas de prevención ante eventual fenómeno El  Niño 2019 | SPDA Actualidad Ambienta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143" y="6310188"/>
            <a:ext cx="1712234" cy="94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80921" y="8209247"/>
            <a:ext cx="598811" cy="21544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PE" sz="800" dirty="0" smtClean="0"/>
              <a:t>Fuentes:</a:t>
            </a:r>
            <a:endParaRPr lang="en-US" sz="8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0" y="8475904"/>
            <a:ext cx="6977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800" u="sng" dirty="0">
                <a:hlinkClick r:id="rId8"/>
              </a:rPr>
              <a:t>https://concepto.de/fenomenos-naturales/#</a:t>
            </a:r>
            <a:r>
              <a:rPr lang="es-PE" sz="800" u="sng" dirty="0" smtClean="0">
                <a:hlinkClick r:id="rId8"/>
              </a:rPr>
              <a:t>ixzz7dEPo7fBsV</a:t>
            </a:r>
            <a:endParaRPr lang="es-PE" sz="800" u="sng" dirty="0" smtClean="0"/>
          </a:p>
          <a:p>
            <a:r>
              <a:rPr lang="es-PE" sz="800" u="sng" dirty="0" smtClean="0">
                <a:hlinkClick r:id="rId9"/>
              </a:rPr>
              <a:t>https://www.eird.org/fulltext/ABCDesastres/teoria/preguntas/desastres.htm</a:t>
            </a:r>
            <a:endParaRPr lang="es-PE" sz="800" u="sng" dirty="0" smtClean="0"/>
          </a:p>
          <a:p>
            <a:r>
              <a:rPr lang="es-PE" sz="800" u="sng" dirty="0" smtClean="0">
                <a:hlinkClick r:id="rId10"/>
              </a:rPr>
              <a:t>https://sites.google.com/site/ecologia67desastresnaturales/desastre-ambiental</a:t>
            </a:r>
            <a:endParaRPr lang="es-PE" sz="800" u="sng" dirty="0" smtClean="0"/>
          </a:p>
          <a:p>
            <a:endParaRPr lang="es-PE" sz="800" u="sng" dirty="0" smtClean="0"/>
          </a:p>
        </p:txBody>
      </p:sp>
      <p:pic>
        <p:nvPicPr>
          <p:cNvPr id="50" name="Imagen 49"/>
          <p:cNvPicPr/>
          <p:nvPr/>
        </p:nvPicPr>
        <p:blipFill>
          <a:blip r:embed="rId11"/>
          <a:stretch>
            <a:fillRect/>
          </a:stretch>
        </p:blipFill>
        <p:spPr>
          <a:xfrm>
            <a:off x="4583622" y="6951824"/>
            <a:ext cx="2117487" cy="7409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1" name="CuadroTexto 50"/>
          <p:cNvSpPr txBox="1"/>
          <p:nvPr/>
        </p:nvSpPr>
        <p:spPr>
          <a:xfrm>
            <a:off x="3847299" y="8660569"/>
            <a:ext cx="1566273" cy="21544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PE" sz="800" dirty="0" smtClean="0"/>
              <a:t>Autor: Leonardo Clavo Giles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493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178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26</cp:revision>
  <dcterms:created xsi:type="dcterms:W3CDTF">2022-08-28T03:37:22Z</dcterms:created>
  <dcterms:modified xsi:type="dcterms:W3CDTF">2022-08-28T07:52:56Z</dcterms:modified>
</cp:coreProperties>
</file>