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8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0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4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1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8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9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5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4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0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6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1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77EF5-5DD1-4F0F-A059-9D29A2CAD4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B11C5-2292-46B7-8C65-3DEA23ABDA0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8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EJERCICIO FINAL</a:t>
            </a:r>
            <a:endParaRPr lang="en-US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Nombre: Fabio Tejada</a:t>
            </a:r>
            <a:br>
              <a:rPr lang="es-ES" dirty="0" smtClean="0"/>
            </a:br>
            <a:r>
              <a:rPr lang="es-ES" dirty="0" smtClean="0"/>
              <a:t>Curso: Geometría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1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edia.discordapp.net/attachments/884647841224605697/884822104569163826/unknow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1"/>
          <a:stretch/>
        </p:blipFill>
        <p:spPr bwMode="auto">
          <a:xfrm>
            <a:off x="482147" y="153988"/>
            <a:ext cx="4978128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media.discordapp.net/attachments/828990266793918484/884828571204452352/IMG_20210907_105146.jpg?width=320&amp;height=4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28595" y="1939996"/>
            <a:ext cx="3866606" cy="515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4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EJERCICIO FINAL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FINAL</dc:title>
  <dc:creator>Marcelo Tejada</dc:creator>
  <cp:lastModifiedBy>Marcelo Tejada</cp:lastModifiedBy>
  <cp:revision>1</cp:revision>
  <dcterms:created xsi:type="dcterms:W3CDTF">2021-09-07T16:10:44Z</dcterms:created>
  <dcterms:modified xsi:type="dcterms:W3CDTF">2021-09-07T16:10:58Z</dcterms:modified>
</cp:coreProperties>
</file>