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9"/>
  </p:notesMasterIdLst>
  <p:handoutMasterIdLst>
    <p:handoutMasterId r:id="rId10"/>
  </p:handoutMasterIdLst>
  <p:sldIdLst>
    <p:sldId id="257" r:id="rId5"/>
    <p:sldId id="258" r:id="rId6"/>
    <p:sldId id="259" r:id="rId7"/>
    <p:sldId id="260" r:id="rId8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20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9FC34F9-B798-468F-B922-917331A8DB34}" type="datetime1">
              <a:rPr lang="es-ES" smtClean="0"/>
              <a:t>14/05/2023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06BD15E-A83F-499B-AE2F-72149146BFF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283393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CDB3F5E-49FE-4149-A539-78A0F57CAB55}" type="datetime1">
              <a:rPr lang="es-ES" noProof="0" smtClean="0"/>
              <a:t>14/05/2023</a:t>
            </a:fld>
            <a:endParaRPr lang="es-ES" noProof="0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Editar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BD6FFF6-EFF5-46FA-B62C-F141E1274D59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7556670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D6FFF6-EFF5-46FA-B62C-F141E1274D59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05229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4BD6FFF6-EFF5-46FA-B62C-F141E1274D59}" type="slidenum">
              <a:rPr lang="es-ES" noProof="0" smtClean="0"/>
              <a:t>2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159038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4BD6FFF6-EFF5-46FA-B62C-F141E1274D59}" type="slidenum">
              <a:rPr lang="es-ES" noProof="0" smtClean="0"/>
              <a:t>3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93546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910080" y="1179705"/>
            <a:ext cx="9875520" cy="1472184"/>
          </a:xfrm>
          <a:prstGeom prst="rect">
            <a:avLst/>
          </a:prstGeom>
        </p:spPr>
        <p:txBody>
          <a:bodyPr rtlCol="0" anchor="b"/>
          <a:lstStyle>
            <a:lvl1pPr algn="ctr">
              <a:defRPr/>
            </a:lvl1pPr>
            <a:extLst/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910080" y="2669871"/>
            <a:ext cx="9875520" cy="1752600"/>
          </a:xfrm>
          <a:prstGeom prst="rect">
            <a:avLst/>
          </a:prstGeom>
        </p:spPr>
        <p:txBody>
          <a:bodyPr tIns="0" rtlCol="0"/>
          <a:lstStyle>
            <a:lvl1pPr marL="27432" indent="0" algn="ctr">
              <a:buNone/>
              <a:defRPr sz="26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rtl="0"/>
            <a:r>
              <a:rPr lang="es-ES" noProof="0"/>
              <a:t>Haga clic para modificar el estilo de subtítulo del patrón</a:t>
            </a:r>
            <a:endParaRPr kumimoji="0" lang="es-ES" noProof="0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1183FA8E-F6F5-4074-9159-B9FF9AB09FEA}" type="datetime1">
              <a:rPr lang="es-ES" noProof="0" smtClean="0"/>
              <a:t>14/05/2023</a:t>
            </a:fld>
            <a:endParaRPr lang="es-ES" noProof="0" dirty="0"/>
          </a:p>
        </p:txBody>
      </p:sp>
      <p:sp>
        <p:nvSpPr>
          <p:cNvPr id="20" name="Marcador de pie de página 19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10" name="Marcador de número de diapositiva 9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7272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 vert="eaVert" rtlCol="0"/>
          <a:lstStyle>
            <a:lvl1pPr rtl="0" eaLnBrk="1" latinLnBrk="0" hangingPunct="1">
              <a:defRPr/>
            </a:lvl1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5B7A7E1F-9094-41D1-A177-BE1146CB566D}" type="datetime1">
              <a:rPr lang="es-ES" noProof="0" smtClean="0"/>
              <a:t>14/05/2023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4997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  <a:prstGeom prst="rect">
            <a:avLst/>
          </a:prstGeo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  <a:prstGeom prst="rect">
            <a:avLst/>
          </a:prstGeom>
        </p:spPr>
        <p:txBody>
          <a:bodyPr vert="eaVert" rtlCol="0"/>
          <a:lstStyle>
            <a:lvl1pPr rtl="0" eaLnBrk="1" latinLnBrk="0" hangingPunct="1">
              <a:defRPr/>
            </a:lvl1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D1B9857F-8E3A-4557-96F8-21B00A98BFA3}" type="datetime1">
              <a:rPr lang="es-ES" noProof="0" smtClean="0"/>
              <a:t>14/05/2023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9435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 rtlCol="0"/>
          <a:lstStyle>
            <a:lvl1pPr rtl="0" eaLnBrk="1" latinLnBrk="0" hangingPunct="1">
              <a:defRPr/>
            </a:lvl1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DEAA8251-C776-4109-BB80-374698926D7E}" type="datetime1">
              <a:rPr lang="es-ES" noProof="0" smtClean="0"/>
              <a:t>14/05/2023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3998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  <p15:guide id="2" pos="9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2600325"/>
            <a:ext cx="8534400" cy="2286000"/>
          </a:xfrm>
          <a:prstGeom prst="rect">
            <a:avLst/>
          </a:prstGeom>
        </p:spPr>
        <p:txBody>
          <a:bodyPr rtlCol="0"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828800" y="1066800"/>
            <a:ext cx="8534400" cy="1509712"/>
          </a:xfrm>
          <a:prstGeom prst="rect">
            <a:avLst/>
          </a:prstGeom>
        </p:spPr>
        <p:txBody>
          <a:bodyPr rtlCol="0" anchor="b"/>
          <a:lstStyle>
            <a:lvl1pPr marL="18288" indent="0" rtl="0" eaLnBrk="1" latinLnBrk="0" hangingPunct="1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E12AFEF2-ECA8-4C32-8740-7C98084E5469}" type="datetime1">
              <a:rPr lang="es-ES" noProof="0" smtClean="0"/>
              <a:t>14/05/2023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6615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  <a:prstGeom prst="rect">
            <a:avLst/>
          </a:prstGeom>
        </p:spPr>
        <p:txBody>
          <a:bodyPr rtlCol="0"/>
          <a:lstStyle>
            <a:lvl1pPr rtl="0" eaLnBrk="1" latinLnBrk="0" hangingPunct="1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  <a:prstGeom prst="rect">
            <a:avLst/>
          </a:prstGeom>
        </p:spPr>
        <p:txBody>
          <a:bodyPr rtlCol="0"/>
          <a:lstStyle>
            <a:lvl1pPr rtl="0" eaLnBrk="1" latinLnBrk="0" hangingPunct="1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3A1C492A-3CEE-410B-AC30-7354AE999ABC}" type="datetime1">
              <a:rPr lang="es-ES" noProof="0" smtClean="0"/>
              <a:t>14/05/2023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078451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  <a:prstGeom prst="rect">
            <a:avLst/>
          </a:prstGeom>
        </p:spPr>
        <p:txBody>
          <a:bodyPr rtlCol="0" anchor="ctr"/>
          <a:lstStyle>
            <a:lvl1pPr algn="ctr">
              <a:defRPr sz="4500" b="1" cap="none" baseline="0"/>
            </a:lvl1pPr>
            <a:extLst/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prstGeom prst="rect">
            <a:avLst/>
          </a:prstGeom>
          <a:noFill/>
          <a:ln w="10795">
            <a:solidFill>
              <a:schemeClr val="bg1"/>
            </a:solidFill>
            <a:miter lim="800000"/>
          </a:ln>
        </p:spPr>
        <p:txBody>
          <a:bodyPr rtlCol="0" anchor="ctr"/>
          <a:lstStyle>
            <a:lvl1pPr marL="64008" indent="0" algn="l" rtl="0" eaLnBrk="1" latinLnBrk="0" hangingPunct="1">
              <a:lnSpc>
                <a:spcPct val="100000"/>
              </a:lnSpc>
              <a:spcBef>
                <a:spcPts val="100"/>
              </a:spcBef>
              <a:buNone/>
              <a:defRPr sz="1900" b="1">
                <a:solidFill>
                  <a:schemeClr val="accent1">
                    <a:lumMod val="50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posición de contenido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prstGeom prst="rect">
            <a:avLst/>
          </a:prstGeom>
          <a:ln w="10795">
            <a:solidFill>
              <a:schemeClr val="bg1"/>
            </a:solidFill>
            <a:prstDash val="dash"/>
            <a:miter lim="800000"/>
          </a:ln>
        </p:spPr>
        <p:txBody>
          <a:bodyPr rtlCol="0"/>
          <a:lstStyle>
            <a:lvl1pPr marL="393192" indent="-274320" rtl="0" eaLnBrk="1" latinLnBrk="0" hangingPunct="1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prstGeom prst="rect">
            <a:avLst/>
          </a:prstGeom>
          <a:noFill/>
          <a:ln w="10795">
            <a:solidFill>
              <a:schemeClr val="bg1"/>
            </a:solidFill>
            <a:miter lim="800000"/>
          </a:ln>
        </p:spPr>
        <p:txBody>
          <a:bodyPr rtlCol="0" anchor="ctr"/>
          <a:lstStyle>
            <a:lvl1pPr marL="64008" indent="0" algn="l" rtl="0" eaLnBrk="1" latinLnBrk="0" hangingPunct="1">
              <a:lnSpc>
                <a:spcPct val="100000"/>
              </a:lnSpc>
              <a:spcBef>
                <a:spcPts val="100"/>
              </a:spcBef>
              <a:buNone/>
              <a:defRPr sz="1900" b="1">
                <a:solidFill>
                  <a:schemeClr val="accent1">
                    <a:lumMod val="50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prstGeom prst="rect">
            <a:avLst/>
          </a:prstGeom>
          <a:ln w="10795">
            <a:solidFill>
              <a:schemeClr val="bg1"/>
            </a:solidFill>
            <a:prstDash val="dash"/>
            <a:miter lim="800000"/>
          </a:ln>
        </p:spPr>
        <p:txBody>
          <a:bodyPr rtlCol="0"/>
          <a:lstStyle>
            <a:lvl1pPr marL="393192" indent="-274320" rtl="0" eaLnBrk="1" latinLnBrk="0" hangingPunct="1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53882297-700E-4D7A-85E1-0457EA91AAC7}" type="datetime1">
              <a:rPr lang="es-ES" noProof="0" smtClean="0"/>
              <a:t>14/05/2023</a:t>
            </a:fld>
            <a:endParaRPr lang="es-ES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358931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  <a:prstGeom prst="rect">
            <a:avLst/>
          </a:prstGeom>
        </p:spPr>
        <p:txBody>
          <a:bodyPr rtlCol="0" anchor="ctr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0DBFF837-E2FE-46FE-B7F1-A77E1FE55CBA}" type="datetime1">
              <a:rPr lang="es-ES" noProof="0" smtClean="0"/>
              <a:t>14/05/2023</a:t>
            </a:fld>
            <a:endParaRPr lang="es-ES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86065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7B1650FF-A663-41BB-B615-F28D7A29E914}" type="datetime1">
              <a:rPr lang="es-ES" noProof="0" smtClean="0"/>
              <a:t>14/05/2023</a:t>
            </a:fld>
            <a:endParaRPr lang="es-ES" noProof="0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86097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leyenda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prstGeom prst="rect">
            <a:avLst/>
          </a:prstGeom>
          <a:ln>
            <a:noFill/>
          </a:ln>
        </p:spPr>
        <p:txBody>
          <a:bodyPr rtlCol="0"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  <a:prstGeom prst="rect">
            <a:avLst/>
          </a:prstGeom>
        </p:spPr>
        <p:txBody>
          <a:bodyPr rtlCol="0"/>
          <a:lstStyle>
            <a:lvl1pPr marL="45720" indent="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  <a:prstGeom prst="rect">
            <a:avLst/>
          </a:prstGeom>
        </p:spPr>
        <p:txBody>
          <a:bodyPr rtlCol="0"/>
          <a:lstStyle>
            <a:lvl1pPr rtl="0" eaLnBrk="1" latinLnBrk="0" hangingPunct="1"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6C9FBE21-F0D4-4475-8C74-9F12F5F0CA5D}" type="datetime1">
              <a:rPr lang="es-ES" noProof="0" smtClean="0"/>
              <a:t>14/05/2023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4254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  <a:prstGeom prst="rect">
            <a:avLst/>
          </a:prstGeom>
        </p:spPr>
        <p:txBody>
          <a:bodyPr rtlCol="0"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8" name="Rectángulo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s-ES" sz="3200" kern="12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rtlCol="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lang="es-ES" noProof="0"/>
              <a:t>Haga clic en el icono para agregar una imagen</a:t>
            </a:r>
            <a:endParaRPr kumimoji="0" lang="es-ES" noProof="0" dirty="0"/>
          </a:p>
        </p:txBody>
      </p:sp>
      <p:sp>
        <p:nvSpPr>
          <p:cNvPr id="9" name="Rectángulo 1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800" noProof="0" dirty="0"/>
          </a:p>
        </p:txBody>
      </p:sp>
      <p:sp>
        <p:nvSpPr>
          <p:cNvPr id="10" name="Rectángulo 2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800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  <a:prstGeom prst="rect">
            <a:avLst/>
          </a:prstGeom>
        </p:spPr>
        <p:txBody>
          <a:bodyPr rtlCol="0" anchor="ctr"/>
          <a:lstStyle>
            <a:lvl1pPr marL="0" indent="0" algn="l" rtl="0" eaLnBrk="1" latinLnBrk="0" hangingPunct="1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66C24297-12C8-4EC5-9112-3BDBD71DF6A5}" type="datetime1">
              <a:rPr lang="es-ES" noProof="0" smtClean="0"/>
              <a:t>14/05/2023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36752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/>
          <p:cNvGrpSpPr/>
          <p:nvPr/>
        </p:nvGrpSpPr>
        <p:grpSpPr>
          <a:xfrm>
            <a:off x="7148" y="-54"/>
            <a:ext cx="12188952" cy="6858054"/>
            <a:chOff x="7148" y="-54"/>
            <a:chExt cx="12188952" cy="6858054"/>
          </a:xfrm>
        </p:grpSpPr>
        <p:sp>
          <p:nvSpPr>
            <p:cNvPr id="4" name="Rectángulo 3"/>
            <p:cNvSpPr/>
            <p:nvPr/>
          </p:nvSpPr>
          <p:spPr>
            <a:xfrm>
              <a:off x="7148" y="0"/>
              <a:ext cx="12188952" cy="6858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  <p:sp>
          <p:nvSpPr>
            <p:cNvPr id="15" name="Rectángulo 14"/>
            <p:cNvSpPr/>
            <p:nvPr/>
          </p:nvSpPr>
          <p:spPr bwMode="invGray">
            <a:xfrm>
              <a:off x="1473566" y="-54"/>
              <a:ext cx="96070" cy="6858054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 w="25400" cap="rnd" cmpd="sng" algn="ctr">
              <a:noFill/>
              <a:prstDash val="solid"/>
            </a:ln>
            <a:effectLst>
              <a:outerShdw blurRad="38550" dist="38000" dir="10800000" algn="tl" rotWithShape="0">
                <a:schemeClr val="bg2">
                  <a:shade val="20000"/>
                  <a:satMod val="110000"/>
                  <a:alpha val="25000"/>
                </a:scheme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 eaLnBrk="1" latinLnBrk="0" hangingPunct="1"/>
              <a:endParaRPr kumimoji="0" lang="es-ES" sz="1800" noProof="0" dirty="0"/>
            </a:p>
          </p:txBody>
        </p:sp>
        <p:pic>
          <p:nvPicPr>
            <p:cNvPr id="3" name="Imagen 2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8" y="0"/>
              <a:ext cx="1495425" cy="6858000"/>
            </a:xfrm>
            <a:prstGeom prst="rect">
              <a:avLst/>
            </a:prstGeom>
          </p:spPr>
        </p:pic>
      </p:grpSp>
      <p:sp>
        <p:nvSpPr>
          <p:cNvPr id="16" name="Marcador de título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rtlCol="0" anchor="ctr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17" name="Marcador de posición de texto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 rtl="0" eaLnBrk="1" latinLnBrk="0" hangingPunct="1"/>
            <a:r>
              <a:rPr lang="es-ES" noProof="0" dirty="0"/>
              <a:t>Editar el estilo de texto del patrón</a:t>
            </a:r>
          </a:p>
          <a:p>
            <a:pPr lvl="1" rtl="0" eaLnBrk="1" latinLnBrk="0" hangingPunct="1"/>
            <a:r>
              <a:rPr lang="es-ES" noProof="0" dirty="0"/>
              <a:t>Segundo nivel</a:t>
            </a:r>
          </a:p>
          <a:p>
            <a:pPr lvl="2" rtl="0" eaLnBrk="1" latinLnBrk="0" hangingPunct="1"/>
            <a:r>
              <a:rPr lang="es-ES" noProof="0" dirty="0"/>
              <a:t>Tercer nivel</a:t>
            </a:r>
          </a:p>
          <a:p>
            <a:pPr lvl="3" rtl="0" eaLnBrk="1" latinLnBrk="0" hangingPunct="1"/>
            <a:r>
              <a:rPr lang="es-ES" noProof="0" dirty="0"/>
              <a:t>Cuarto nivel</a:t>
            </a:r>
          </a:p>
          <a:p>
            <a:pPr lvl="4" rtl="0" eaLnBrk="1" latinLnBrk="0" hangingPunct="1"/>
            <a:r>
              <a:rPr lang="es-ES" noProof="0" dirty="0"/>
              <a:t>Quinto nivel</a:t>
            </a:r>
          </a:p>
        </p:txBody>
      </p:sp>
      <p:sp>
        <p:nvSpPr>
          <p:cNvPr id="18" name="Marcador de fecha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fld id="{66451BA5-0E59-42AB-B6D4-F1B13775B2F0}" type="datetime1">
              <a:rPr lang="es-ES" noProof="0" smtClean="0"/>
              <a:t>14/05/2023</a:t>
            </a:fld>
            <a:endParaRPr lang="es-ES" noProof="0" dirty="0"/>
          </a:p>
        </p:txBody>
      </p:sp>
      <p:sp>
        <p:nvSpPr>
          <p:cNvPr id="19" name="Marcador de pie de página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 anchor="b"/>
          <a:lstStyle>
            <a:lvl1pPr eaLnBrk="1" latinLnBrk="0" hangingPunct="1">
              <a:defRPr kumimoji="0" sz="1100">
                <a:solidFill>
                  <a:schemeClr val="tx2"/>
                </a:solidFill>
                <a:effectLst/>
              </a:defRPr>
            </a:lvl1pPr>
            <a:extLst/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20" name="Marcador de número de diapositiva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 anchor="b"/>
          <a:lstStyle>
            <a:lvl1pPr algn="ctr" eaLnBrk="1" latinLnBrk="0" hangingPunct="1">
              <a:defRPr kumimoji="0" sz="1100">
                <a:solidFill>
                  <a:schemeClr val="tx2"/>
                </a:solidFill>
                <a:effectLst/>
              </a:defRPr>
            </a:lvl1pPr>
            <a:extLst/>
          </a:lstStyle>
          <a:p>
            <a:pPr rtl="0"/>
            <a:fld id="{401CF334-2D5C-4859-84A6-CA7E6E43FAEB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26003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1" kern="1200">
          <a:solidFill>
            <a:schemeClr val="accent2">
              <a:lumMod val="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Wingdings 2"/>
        <a:buChar char=""/>
        <a:defRPr kumimoji="0" sz="3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>
            <a:lumMod val="50000"/>
          </a:schemeClr>
        </a:buClr>
        <a:buFont typeface="Verdana"/>
        <a:buChar char="◦"/>
        <a:defRPr kumimoji="0" sz="2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>
            <a:lumMod val="75000"/>
          </a:schemeClr>
        </a:buClr>
        <a:buFont typeface="Wingdings 2"/>
        <a:buChar char=""/>
        <a:defRPr kumimoji="0"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>
            <a:lumMod val="75000"/>
          </a:schemeClr>
        </a:buClr>
        <a:buFont typeface="Wingdings 2"/>
        <a:buChar char=""/>
        <a:defRPr kumimoji="0"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>
            <a:lumMod val="75000"/>
          </a:schemeClr>
        </a:buClr>
        <a:buFont typeface="Wingdings 2"/>
        <a:buChar char=""/>
        <a:defRPr kumimoji="0"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7512" userDrawn="1">
          <p15:clr>
            <a:srgbClr val="F26B43"/>
          </p15:clr>
        </p15:guide>
        <p15:guide id="3" pos="1176" userDrawn="1">
          <p15:clr>
            <a:srgbClr val="F26B43"/>
          </p15:clr>
        </p15:guide>
        <p15:guide id="4" orient="horz" pos="3936" userDrawn="1">
          <p15:clr>
            <a:srgbClr val="F26B43"/>
          </p15:clr>
        </p15:guide>
        <p15:guide id="5" orient="horz" pos="888" userDrawn="1">
          <p15:clr>
            <a:srgbClr val="F26B43"/>
          </p15:clr>
        </p15:guide>
        <p15:guide id="6" orient="horz" pos="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tras.com/canciones-religiosas/mi-dios-esta-vivo/" TargetMode="External"/><Relationship Id="rId2" Type="http://schemas.openxmlformats.org/officeDocument/2006/relationships/hyperlink" Target="https://bible.knowing-jesus.com/Espa%C3%B1al/topics/La-Presencia-De-Dio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6kn-V2sea6o&amp;t=333s" TargetMode="External"/><Relationship Id="rId4" Type="http://schemas.openxmlformats.org/officeDocument/2006/relationships/hyperlink" Target="https://dailyverses.net/es/busqueda/Viv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62794" y="934451"/>
            <a:ext cx="7770091" cy="1472184"/>
          </a:xfrm>
        </p:spPr>
        <p:txBody>
          <a:bodyPr rtlCol="0">
            <a:noAutofit/>
          </a:bodyPr>
          <a:lstStyle/>
          <a:p>
            <a:pPr rtl="0"/>
            <a:r>
              <a:rPr lang="es-ES" sz="9000" dirty="0">
                <a:latin typeface="Dreaming Outloud Pro" panose="020B0604020202020204" pitchFamily="66" charset="0"/>
                <a:cs typeface="Dreaming Outloud Pro" panose="020B0604020202020204" pitchFamily="66" charset="0"/>
              </a:rPr>
              <a:t>“Dios está vivo”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 sz="3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Marcio García De La Oliva</a:t>
            </a:r>
          </a:p>
          <a:p>
            <a:pPr rtl="0"/>
            <a:r>
              <a:rPr lang="es-ES" sz="3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5to B sec.</a:t>
            </a:r>
          </a:p>
          <a:p>
            <a:pPr rtl="0"/>
            <a:r>
              <a:rPr lang="es-ES" sz="3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15/05/2023</a:t>
            </a:r>
          </a:p>
          <a:p>
            <a:pPr rtl="0"/>
            <a:r>
              <a:rPr lang="es-ES" sz="3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Religión</a:t>
            </a:r>
          </a:p>
        </p:txBody>
      </p:sp>
    </p:spTree>
    <p:extLst>
      <p:ext uri="{BB962C8B-B14F-4D97-AF65-F5344CB8AC3E}">
        <p14:creationId xmlns:p14="http://schemas.microsoft.com/office/powerpoint/2010/main" val="263390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os: significado, clasificación y características">
            <a:extLst>
              <a:ext uri="{FF2B5EF4-FFF2-40B4-BE49-F238E27FC236}">
                <a16:creationId xmlns:a16="http://schemas.microsoft.com/office/drawing/2014/main" id="{3828D470-2F2E-80F3-6759-C08B2E42F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708" y="0"/>
            <a:ext cx="1064029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Marcador de posición de contenido 13"/>
          <p:cNvSpPr>
            <a:spLocks noGrp="1"/>
          </p:cNvSpPr>
          <p:nvPr>
            <p:ph idx="1"/>
          </p:nvPr>
        </p:nvSpPr>
        <p:spPr>
          <a:xfrm>
            <a:off x="1900290" y="1084118"/>
            <a:ext cx="9792947" cy="4689764"/>
          </a:xfrm>
        </p:spPr>
        <p:txBody>
          <a:bodyPr rtlCol="0">
            <a:normAutofit lnSpcReduction="10000"/>
          </a:bodyPr>
          <a:lstStyle/>
          <a:p>
            <a:pPr marL="82296" indent="0" algn="just">
              <a:buNone/>
            </a:pPr>
            <a:r>
              <a:rPr lang="es-MX" sz="3000" b="0" i="0" dirty="0">
                <a:solidFill>
                  <a:srgbClr val="27272A"/>
                </a:solidFill>
                <a:effectLst/>
                <a:latin typeface="Dreaming Outloud Pro" panose="03050502040302030504" pitchFamily="66" charset="0"/>
                <a:cs typeface="Dreaming Outloud Pro" panose="03050502040302030504" pitchFamily="66" charset="0"/>
              </a:rPr>
              <a:t>La sustentada "Dios está vivo" se interpreta como una creencia religiosa que sostiene que Dios existe y está presente en la vida de las personas. Dios está vivo y nos acompaña en cada momento de nuestra vida.</a:t>
            </a:r>
            <a:r>
              <a:rPr lang="es-MX" sz="3000" b="1" dirty="0">
                <a:solidFill>
                  <a:srgbClr val="27272A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 </a:t>
            </a:r>
            <a:r>
              <a:rPr lang="es-MX" sz="3000" b="0" i="0" dirty="0">
                <a:solidFill>
                  <a:srgbClr val="27272A"/>
                </a:solidFill>
                <a:effectLst/>
                <a:latin typeface="Dreaming Outloud Pro" panose="03050502040302030504" pitchFamily="66" charset="0"/>
                <a:cs typeface="Dreaming Outloud Pro" panose="03050502040302030504" pitchFamily="66" charset="0"/>
              </a:rPr>
              <a:t>Esta sustentación se basa en la creencia de que Dios es un ser espiritual y no está limitado por la muerte física. </a:t>
            </a:r>
          </a:p>
          <a:p>
            <a:pPr marL="82296" indent="0" algn="just">
              <a:buNone/>
            </a:pPr>
            <a:endParaRPr lang="es-MX" sz="3000" b="0" i="0" dirty="0">
              <a:solidFill>
                <a:srgbClr val="27272A"/>
              </a:solidFill>
              <a:effectLst/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pPr marL="82296" indent="0" algn="just">
              <a:buNone/>
            </a:pPr>
            <a:r>
              <a:rPr lang="es-MX" sz="3000" b="0" i="0" dirty="0">
                <a:solidFill>
                  <a:srgbClr val="27272A"/>
                </a:solidFill>
                <a:effectLst/>
                <a:latin typeface="Dreaming Outloud Pro" panose="03050502040302030504" pitchFamily="66" charset="0"/>
                <a:cs typeface="Dreaming Outloud Pro" panose="03050502040302030504" pitchFamily="66" charset="0"/>
              </a:rPr>
              <a:t>Además , la mantenida "Jesús está vivo" se refiere a la creencia de que Jesucristo resucitó de entre los muertos y sigue vivo y presente en la vida de las personas. </a:t>
            </a:r>
            <a:endParaRPr lang="es-ES" sz="300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600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79636A-CABB-4021-1892-6B329DDD9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9453" y="2944256"/>
            <a:ext cx="9997440" cy="1406072"/>
          </a:xfrm>
        </p:spPr>
        <p:txBody>
          <a:bodyPr/>
          <a:lstStyle/>
          <a:p>
            <a:pPr marL="82296" indent="0" algn="just">
              <a:buNone/>
            </a:pPr>
            <a:r>
              <a:rPr lang="es-MX" sz="3000" b="0" i="0" dirty="0">
                <a:solidFill>
                  <a:srgbClr val="27272A"/>
                </a:solidFill>
                <a:effectLst/>
                <a:latin typeface="Dreaming Outloud Pro" panose="03050502040302030504" pitchFamily="66" charset="0"/>
                <a:cs typeface="Dreaming Outloud Pro" panose="03050502040302030504" pitchFamily="66" charset="0"/>
              </a:rPr>
              <a:t>La canción "Mi Dios está vivo" expresa esta creencia y afirma que Dios está vivo en el corazón de las personas.</a:t>
            </a:r>
            <a:endParaRPr lang="es-MX" sz="3000" b="1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pPr marL="82296" indent="0">
              <a:buNone/>
            </a:pPr>
            <a:endParaRPr lang="es-PE" dirty="0"/>
          </a:p>
        </p:txBody>
      </p:sp>
      <p:sp>
        <p:nvSpPr>
          <p:cNvPr id="8" name="Paralelogramo 7">
            <a:extLst>
              <a:ext uri="{FF2B5EF4-FFF2-40B4-BE49-F238E27FC236}">
                <a16:creationId xmlns:a16="http://schemas.microsoft.com/office/drawing/2014/main" id="{F09BB8FE-AEA4-E29D-0BFD-4007B7D51355}"/>
              </a:ext>
            </a:extLst>
          </p:cNvPr>
          <p:cNvSpPr/>
          <p:nvPr/>
        </p:nvSpPr>
        <p:spPr>
          <a:xfrm>
            <a:off x="5548745" y="581889"/>
            <a:ext cx="5749636" cy="1821873"/>
          </a:xfrm>
          <a:prstGeom prst="parallelogram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47D831B-EBE9-A3C1-ED8F-FCE3024237FC}"/>
              </a:ext>
            </a:extLst>
          </p:cNvPr>
          <p:cNvSpPr txBox="1"/>
          <p:nvPr/>
        </p:nvSpPr>
        <p:spPr>
          <a:xfrm>
            <a:off x="5903144" y="831105"/>
            <a:ext cx="50408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0" i="0" dirty="0">
                <a:solidFill>
                  <a:srgbClr val="000000"/>
                </a:solidFill>
                <a:effectLst/>
                <a:latin typeface="Dreaming Outloud Pro" panose="03050502040302030504" pitchFamily="66" charset="0"/>
                <a:cs typeface="Dreaming Outloud Pro" panose="03050502040302030504" pitchFamily="66" charset="0"/>
              </a:rPr>
              <a:t>He sido crucificado con Cristo, y ya no vivo yo, sino que Cristo vive en mí. Lo que ahora vivo en el cuerpo, lo vivo por la fe en el Hijo de Dios, quien me amó y dio su vida por mí.</a:t>
            </a:r>
            <a:endParaRPr lang="es-PE" sz="200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35D2D3F-BC82-B5BF-DDB2-F33855ADE506}"/>
              </a:ext>
            </a:extLst>
          </p:cNvPr>
          <p:cNvSpPr txBox="1"/>
          <p:nvPr/>
        </p:nvSpPr>
        <p:spPr>
          <a:xfrm>
            <a:off x="2132491" y="5093873"/>
            <a:ext cx="3020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Éxodo 33:14</a:t>
            </a:r>
          </a:p>
        </p:txBody>
      </p:sp>
      <p:sp>
        <p:nvSpPr>
          <p:cNvPr id="11" name="Paralelogramo 10">
            <a:extLst>
              <a:ext uri="{FF2B5EF4-FFF2-40B4-BE49-F238E27FC236}">
                <a16:creationId xmlns:a16="http://schemas.microsoft.com/office/drawing/2014/main" id="{744A525A-3A1F-12ED-01E6-E17281D7D052}"/>
              </a:ext>
            </a:extLst>
          </p:cNvPr>
          <p:cNvSpPr/>
          <p:nvPr/>
        </p:nvSpPr>
        <p:spPr>
          <a:xfrm>
            <a:off x="5548745" y="4536880"/>
            <a:ext cx="5749636" cy="1821873"/>
          </a:xfrm>
          <a:prstGeom prst="parallelogram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C2C158A-2257-3A34-6D97-949C4D92FAFC}"/>
              </a:ext>
            </a:extLst>
          </p:cNvPr>
          <p:cNvSpPr txBox="1"/>
          <p:nvPr/>
        </p:nvSpPr>
        <p:spPr>
          <a:xfrm>
            <a:off x="6096000" y="5093873"/>
            <a:ext cx="48341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Y El respondió: Mi presencia irá {contigo}, y yo te daré descanso.</a:t>
            </a:r>
            <a:endParaRPr lang="es-PE" sz="200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930B6-A5B7-055E-5B5D-DCD79D78E350}"/>
              </a:ext>
            </a:extLst>
          </p:cNvPr>
          <p:cNvSpPr txBox="1"/>
          <p:nvPr/>
        </p:nvSpPr>
        <p:spPr>
          <a:xfrm>
            <a:off x="2132491" y="1138881"/>
            <a:ext cx="3020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Gálatas 2:20</a:t>
            </a:r>
          </a:p>
        </p:txBody>
      </p:sp>
    </p:spTree>
    <p:extLst>
      <p:ext uri="{BB962C8B-B14F-4D97-AF65-F5344CB8AC3E}">
        <p14:creationId xmlns:p14="http://schemas.microsoft.com/office/powerpoint/2010/main" val="334704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91AD3D-183C-045D-6DA0-920AF5613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6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E784EA-22D9-3B85-8344-832261D5B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s-PE" sz="2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La Biblia de las Américas. Knowing Jesus. España</a:t>
            </a:r>
          </a:p>
          <a:p>
            <a:pPr marL="82296" indent="0">
              <a:buNone/>
            </a:pPr>
            <a:r>
              <a:rPr lang="es-PE" sz="2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       Recuperado de </a:t>
            </a:r>
            <a:r>
              <a:rPr lang="es-PE" sz="2000" dirty="0">
                <a:latin typeface="Dreaming Outloud Pro" panose="03050502040302030504" pitchFamily="66" charset="0"/>
                <a:cs typeface="Dreaming Outloud Pro" panose="03050502040302030504" pitchFamily="66" charset="0"/>
                <a:hlinkClick r:id="rId2"/>
              </a:rPr>
              <a:t>https://bible.knowing-jesus.com/Espa%C3%B1al/topics/La-Presencia-De-    Dios</a:t>
            </a:r>
            <a:endParaRPr lang="es-PE" sz="200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pPr marL="82296" indent="0">
              <a:buNone/>
            </a:pPr>
            <a:endParaRPr lang="es-PE" sz="200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pPr marL="82296" indent="0">
              <a:buNone/>
            </a:pPr>
            <a:r>
              <a:rPr lang="es-PE" sz="2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Pagan, A. (2016). Letras</a:t>
            </a:r>
          </a:p>
          <a:p>
            <a:pPr marL="82296" indent="0">
              <a:buNone/>
            </a:pPr>
            <a:r>
              <a:rPr lang="es-PE" sz="2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       Recuperado de </a:t>
            </a:r>
            <a:r>
              <a:rPr lang="es-PE" sz="2000" dirty="0">
                <a:latin typeface="Dreaming Outloud Pro" panose="03050502040302030504" pitchFamily="66" charset="0"/>
                <a:cs typeface="Dreaming Outloud Pro" panose="03050502040302030504" pitchFamily="66" charset="0"/>
                <a:hlinkClick r:id="rId3"/>
              </a:rPr>
              <a:t>https://www.letras.com/canciones-religiosas/mi-dios-esta-vivo/</a:t>
            </a:r>
            <a:endParaRPr lang="es-PE" sz="200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pPr marL="82296" indent="0">
              <a:buNone/>
            </a:pPr>
            <a:endParaRPr lang="es-PE" sz="200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pPr marL="82296" indent="0">
              <a:buNone/>
            </a:pPr>
            <a:r>
              <a:rPr lang="es-PE" sz="2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DayliVerses. Versículos de la Biblia sobre “Vivo”</a:t>
            </a:r>
          </a:p>
          <a:p>
            <a:pPr marL="82296" indent="0">
              <a:buNone/>
            </a:pPr>
            <a:r>
              <a:rPr lang="es-PE" sz="2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       Recuperado de </a:t>
            </a:r>
            <a:r>
              <a:rPr lang="es-PE" sz="2000" dirty="0">
                <a:latin typeface="Dreaming Outloud Pro" panose="03050502040302030504" pitchFamily="66" charset="0"/>
                <a:cs typeface="Dreaming Outloud Pro" panose="03050502040302030504" pitchFamily="66" charset="0"/>
                <a:hlinkClick r:id="rId4"/>
              </a:rPr>
              <a:t>https://dailyverses.net/es/busqueda/Vivo</a:t>
            </a:r>
            <a:endParaRPr lang="es-PE" sz="200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pPr marL="82296" indent="0">
              <a:buNone/>
            </a:pPr>
            <a:endParaRPr lang="es-PE" sz="200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pPr marL="82296" indent="0">
              <a:buNone/>
            </a:pPr>
            <a:r>
              <a:rPr lang="es-PE" sz="2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Infinito +1. ¡Jesús está vivo! </a:t>
            </a:r>
            <a:r>
              <a:rPr lang="es-PE" sz="2000" dirty="0">
                <a:latin typeface="Dreaming Outloud Pro" panose="03050502040302030504" pitchFamily="66" charset="0"/>
                <a:cs typeface="Dreaming Outloud Pro" panose="03050502040302030504" pitchFamily="66" charset="0"/>
                <a:hlinkClick r:id="rId5"/>
              </a:rPr>
              <a:t>https://www.youtube.com/watch?v=6kn-V2sea6o&amp;t=333s</a:t>
            </a:r>
            <a:endParaRPr lang="es-PE" sz="200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pPr marL="82296" indent="0">
              <a:buNone/>
            </a:pPr>
            <a:r>
              <a:rPr lang="es-PE" sz="2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       España</a:t>
            </a:r>
          </a:p>
          <a:p>
            <a:pPr marL="82296" indent="0">
              <a:buNone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151115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lantilla de diseño Hojas prensadas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3565505_TF03460542" id="{1ADF4024-4EA3-48C0-B7B9-A53AAF96B5E2}" vid="{86DC3CE7-42B0-45CD-AA75-071BA72D1665}"/>
    </a:ext>
  </a:extLst>
</a:theme>
</file>

<file path=ppt/theme/theme2.xml><?xml version="1.0" encoding="utf-8"?>
<a:theme xmlns:a="http://schemas.openxmlformats.org/drawingml/2006/main" name="Tema de Off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4DEB5BEE-6806-4BF1-A9A7-4B4A72C0C6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710C29-A897-44AD-9F83-BE5F874C2A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EFED04C-AD43-4E06-AD63-36D8B5E83787}">
  <ds:schemaRefs>
    <ds:schemaRef ds:uri="http://schemas.microsoft.com/office/infopath/2007/PartnerControls"/>
    <ds:schemaRef ds:uri="a4f35948-e619-41b3-aa29-22878b09cfd2"/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40262f94-9f35-4ac3-9a90-690165a166b7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Diapositivas del diseño Hojas prensadas</Template>
  <TotalTime>44</TotalTime>
  <Words>316</Words>
  <Application>Microsoft Office PowerPoint</Application>
  <PresentationFormat>Panorámica</PresentationFormat>
  <Paragraphs>28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Century Gothic</vt:lpstr>
      <vt:lpstr>Dreaming Outloud Pro</vt:lpstr>
      <vt:lpstr>Verdana</vt:lpstr>
      <vt:lpstr>Wingdings 2</vt:lpstr>
      <vt:lpstr>Plantilla de diseño Hojas prensadas</vt:lpstr>
      <vt:lpstr>“Dios está vivo”</vt:lpstr>
      <vt:lpstr>Presentación de PowerPoint</vt:lpstr>
      <vt:lpstr>Presentación de PowerPoint</vt:lpstr>
      <vt:lpstr>Bibliografía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“Dios está vivo”</dc:title>
  <dc:creator>Marcio Garcia</dc:creator>
  <cp:lastModifiedBy>Marcio Garcia</cp:lastModifiedBy>
  <cp:revision>2</cp:revision>
  <dcterms:created xsi:type="dcterms:W3CDTF">2023-05-15T03:41:29Z</dcterms:created>
  <dcterms:modified xsi:type="dcterms:W3CDTF">2023-05-15T04:46:46Z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74065700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