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6" r:id="rId10"/>
    <p:sldId id="263" r:id="rId11"/>
    <p:sldId id="264" r:id="rId12"/>
  </p:sldIdLst>
  <p:sldSz cx="12192000" cy="6858000"/>
  <p:notesSz cx="6858000" cy="9144000"/>
  <p:photoAlbum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927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681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922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8953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137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12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290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4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9950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332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272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392CB-AE4B-4F2F-BA51-DEDB6622E88E}" type="datetimeFigureOut">
              <a:rPr lang="es-PE" smtClean="0"/>
              <a:t>26/11/2021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1EF-3C87-491B-A8A0-509F4F932E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0489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6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smtClean="0"/>
              <a:t>Álbum de fotografías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9200" y="660401"/>
            <a:ext cx="9144000" cy="1655762"/>
          </a:xfrm>
        </p:spPr>
        <p:txBody>
          <a:bodyPr/>
          <a:lstStyle/>
          <a:p>
            <a:r>
              <a:rPr lang="es-PE" dirty="0" smtClean="0"/>
              <a:t>Leonardo</a:t>
            </a:r>
          </a:p>
          <a:p>
            <a:endParaRPr lang="es-PE" dirty="0"/>
          </a:p>
        </p:txBody>
      </p:sp>
      <p:pic>
        <p:nvPicPr>
          <p:cNvPr id="4" name="tema-de-un-lugar-de-verano-.-percy-faith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tema-de-un-lugar-de-verano-.-percy-faith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"/>
          <p:cNvPicPr>
            <a:picLocks noGrp="1" noChangeAspect="1"/>
          </p:cNvPicPr>
          <p:nvPr isPhoto="1"/>
        </p:nvPicPr>
        <p:blipFill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7" y="0"/>
            <a:ext cx="119602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3" y="214690"/>
            <a:ext cx="9642929" cy="642861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-87086"/>
            <a:ext cx="102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058400" cy="6703962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Panorámica</PresentationFormat>
  <Paragraphs>2</Paragraphs>
  <Slides>11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Álbum de 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RISCO_PEREZ</dc:creator>
  <cp:lastModifiedBy>RISCO_PEREZ</cp:lastModifiedBy>
  <cp:revision>1</cp:revision>
  <dcterms:created xsi:type="dcterms:W3CDTF">2021-11-27T01:22:49Z</dcterms:created>
  <dcterms:modified xsi:type="dcterms:W3CDTF">2021-11-27T01:23:16Z</dcterms:modified>
</cp:coreProperties>
</file>