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57" r:id="rId5"/>
  </p:sldIdLst>
  <p:sldSz cx="12192000" cy="6858000"/>
  <p:notesSz cx="12192000" cy="6858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1" d="100"/>
          <a:sy n="71" d="100"/>
        </p:scale>
        <p:origin x="69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17171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17171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17171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04138" y="1219961"/>
            <a:ext cx="9985375" cy="0"/>
          </a:xfrm>
          <a:custGeom>
            <a:avLst/>
            <a:gdLst/>
            <a:ahLst/>
            <a:cxnLst/>
            <a:rect l="l" t="t" r="r" b="b"/>
            <a:pathLst>
              <a:path w="9985375">
                <a:moveTo>
                  <a:pt x="9985248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88C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04138" y="1219961"/>
            <a:ext cx="9985375" cy="0"/>
          </a:xfrm>
          <a:custGeom>
            <a:avLst/>
            <a:gdLst/>
            <a:ahLst/>
            <a:cxnLst/>
            <a:rect l="l" t="t" r="r" b="b"/>
            <a:pathLst>
              <a:path w="9985375">
                <a:moveTo>
                  <a:pt x="9985248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88C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03375" y="1303019"/>
            <a:ext cx="9985375" cy="0"/>
          </a:xfrm>
          <a:custGeom>
            <a:avLst/>
            <a:gdLst/>
            <a:ahLst/>
            <a:cxnLst/>
            <a:rect l="l" t="t" r="r" b="b"/>
            <a:pathLst>
              <a:path w="9985375">
                <a:moveTo>
                  <a:pt x="9985248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88C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315699" y="5809488"/>
            <a:ext cx="583692" cy="9113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2200" y="491743"/>
            <a:ext cx="1000760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17171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66672" y="2241295"/>
            <a:ext cx="9858654" cy="3439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3375" y="1303019"/>
            <a:ext cx="7124700" cy="0"/>
          </a:xfrm>
          <a:custGeom>
            <a:avLst/>
            <a:gdLst/>
            <a:ahLst/>
            <a:cxnLst/>
            <a:rect l="l" t="t" r="r" b="b"/>
            <a:pathLst>
              <a:path w="7124700">
                <a:moveTo>
                  <a:pt x="0" y="0"/>
                </a:moveTo>
                <a:lnTo>
                  <a:pt x="7124700" y="0"/>
                </a:lnTo>
              </a:path>
            </a:pathLst>
          </a:custGeom>
          <a:ln w="12192">
            <a:solidFill>
              <a:srgbClr val="88C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15700" y="5809488"/>
            <a:ext cx="583692" cy="91135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5626608"/>
            <a:ext cx="12193270" cy="88900"/>
            <a:chOff x="0" y="5626608"/>
            <a:chExt cx="12193270" cy="88900"/>
          </a:xfrm>
        </p:grpSpPr>
        <p:sp>
          <p:nvSpPr>
            <p:cNvPr id="5" name="object 5"/>
            <p:cNvSpPr/>
            <p:nvPr/>
          </p:nvSpPr>
          <p:spPr>
            <a:xfrm>
              <a:off x="761" y="5645658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1219200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708904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12192000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1136903"/>
            <a:ext cx="12193270" cy="88900"/>
            <a:chOff x="0" y="1136903"/>
            <a:chExt cx="12193270" cy="88900"/>
          </a:xfrm>
        </p:grpSpPr>
        <p:sp>
          <p:nvSpPr>
            <p:cNvPr id="8" name="object 8"/>
            <p:cNvSpPr/>
            <p:nvPr/>
          </p:nvSpPr>
          <p:spPr>
            <a:xfrm>
              <a:off x="761" y="1206245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381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1142999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1219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0" y="5777484"/>
            <a:ext cx="12192000" cy="1080770"/>
          </a:xfrm>
          <a:custGeom>
            <a:avLst/>
            <a:gdLst/>
            <a:ahLst/>
            <a:cxnLst/>
            <a:rect l="l" t="t" r="r" b="b"/>
            <a:pathLst>
              <a:path w="12192000" h="1080770">
                <a:moveTo>
                  <a:pt x="12192000" y="0"/>
                </a:moveTo>
                <a:lnTo>
                  <a:pt x="0" y="0"/>
                </a:lnTo>
                <a:lnTo>
                  <a:pt x="0" y="1080515"/>
                </a:lnTo>
                <a:lnTo>
                  <a:pt x="12192000" y="1080515"/>
                </a:lnTo>
                <a:lnTo>
                  <a:pt x="12192000" y="0"/>
                </a:lnTo>
                <a:close/>
              </a:path>
            </a:pathLst>
          </a:custGeom>
          <a:solidFill>
            <a:srgbClr val="88C01C"/>
          </a:solidFill>
        </p:spPr>
        <p:txBody>
          <a:bodyPr wrap="square" lIns="0" tIns="0" rIns="0" bIns="0" rtlCol="0"/>
          <a:lstStyle/>
          <a:p>
            <a:pPr algn="ctr"/>
            <a:r>
              <a:rPr lang="es-PE" b="1" dirty="0"/>
              <a:t>THIAGO FERNÁNDEZ FIESTAS </a:t>
            </a:r>
            <a:endParaRPr b="1" dirty="0"/>
          </a:p>
        </p:txBody>
      </p:sp>
      <p:grpSp>
        <p:nvGrpSpPr>
          <p:cNvPr id="11" name="object 11"/>
          <p:cNvGrpSpPr/>
          <p:nvPr/>
        </p:nvGrpSpPr>
        <p:grpSpPr>
          <a:xfrm>
            <a:off x="0" y="0"/>
            <a:ext cx="12192000" cy="5618987"/>
            <a:chOff x="0" y="0"/>
            <a:chExt cx="12192000" cy="5618987"/>
          </a:xfrm>
        </p:grpSpPr>
        <p:sp>
          <p:nvSpPr>
            <p:cNvPr id="12" name="object 12"/>
            <p:cNvSpPr/>
            <p:nvPr/>
          </p:nvSpPr>
          <p:spPr>
            <a:xfrm>
              <a:off x="0" y="0"/>
              <a:ext cx="12192000" cy="1080770"/>
            </a:xfrm>
            <a:custGeom>
              <a:avLst/>
              <a:gdLst/>
              <a:ahLst/>
              <a:cxnLst/>
              <a:rect l="l" t="t" r="r" b="b"/>
              <a:pathLst>
                <a:path w="12192000" h="1080770">
                  <a:moveTo>
                    <a:pt x="12192000" y="0"/>
                  </a:moveTo>
                  <a:lnTo>
                    <a:pt x="0" y="0"/>
                  </a:lnTo>
                  <a:lnTo>
                    <a:pt x="0" y="1080515"/>
                  </a:lnTo>
                  <a:lnTo>
                    <a:pt x="12192000" y="108051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88C0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5880" y="0"/>
              <a:ext cx="1748027" cy="229209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8076" y="1239011"/>
              <a:ext cx="3963924" cy="437997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95656" y="2663951"/>
              <a:ext cx="4592320" cy="1371600"/>
            </a:xfrm>
            <a:custGeom>
              <a:avLst/>
              <a:gdLst/>
              <a:ahLst/>
              <a:cxnLst/>
              <a:rect l="l" t="t" r="r" b="b"/>
              <a:pathLst>
                <a:path w="4592320" h="1371600">
                  <a:moveTo>
                    <a:pt x="4568190" y="0"/>
                  </a:moveTo>
                  <a:lnTo>
                    <a:pt x="23621" y="0"/>
                  </a:lnTo>
                  <a:lnTo>
                    <a:pt x="14428" y="1851"/>
                  </a:lnTo>
                  <a:lnTo>
                    <a:pt x="6919" y="6905"/>
                  </a:lnTo>
                  <a:lnTo>
                    <a:pt x="1856" y="14412"/>
                  </a:lnTo>
                  <a:lnTo>
                    <a:pt x="0" y="23622"/>
                  </a:lnTo>
                  <a:lnTo>
                    <a:pt x="0" y="1347978"/>
                  </a:lnTo>
                  <a:lnTo>
                    <a:pt x="1856" y="1357187"/>
                  </a:lnTo>
                  <a:lnTo>
                    <a:pt x="6919" y="1364694"/>
                  </a:lnTo>
                  <a:lnTo>
                    <a:pt x="14428" y="1369748"/>
                  </a:lnTo>
                  <a:lnTo>
                    <a:pt x="23621" y="1371600"/>
                  </a:lnTo>
                  <a:lnTo>
                    <a:pt x="4568190" y="1371600"/>
                  </a:lnTo>
                  <a:lnTo>
                    <a:pt x="4577399" y="1369748"/>
                  </a:lnTo>
                  <a:lnTo>
                    <a:pt x="4584906" y="1364694"/>
                  </a:lnTo>
                  <a:lnTo>
                    <a:pt x="4589960" y="1357187"/>
                  </a:lnTo>
                  <a:lnTo>
                    <a:pt x="4591811" y="1347978"/>
                  </a:lnTo>
                  <a:lnTo>
                    <a:pt x="4591811" y="1343279"/>
                  </a:lnTo>
                  <a:lnTo>
                    <a:pt x="28346" y="1343279"/>
                  </a:lnTo>
                  <a:lnTo>
                    <a:pt x="28346" y="28321"/>
                  </a:lnTo>
                  <a:lnTo>
                    <a:pt x="4591811" y="28321"/>
                  </a:lnTo>
                  <a:lnTo>
                    <a:pt x="4591811" y="23622"/>
                  </a:lnTo>
                  <a:lnTo>
                    <a:pt x="4589960" y="14412"/>
                  </a:lnTo>
                  <a:lnTo>
                    <a:pt x="4584906" y="6905"/>
                  </a:lnTo>
                  <a:lnTo>
                    <a:pt x="4577399" y="1851"/>
                  </a:lnTo>
                  <a:lnTo>
                    <a:pt x="4568190" y="0"/>
                  </a:lnTo>
                  <a:close/>
                </a:path>
                <a:path w="4592320" h="1371600">
                  <a:moveTo>
                    <a:pt x="4591811" y="28321"/>
                  </a:moveTo>
                  <a:lnTo>
                    <a:pt x="4563491" y="28321"/>
                  </a:lnTo>
                  <a:lnTo>
                    <a:pt x="4563491" y="1343279"/>
                  </a:lnTo>
                  <a:lnTo>
                    <a:pt x="4591811" y="1343279"/>
                  </a:lnTo>
                  <a:lnTo>
                    <a:pt x="4591811" y="28321"/>
                  </a:lnTo>
                  <a:close/>
                </a:path>
                <a:path w="4592320" h="1371600">
                  <a:moveTo>
                    <a:pt x="4553966" y="37846"/>
                  </a:moveTo>
                  <a:lnTo>
                    <a:pt x="37795" y="37846"/>
                  </a:lnTo>
                  <a:lnTo>
                    <a:pt x="37795" y="1333754"/>
                  </a:lnTo>
                  <a:lnTo>
                    <a:pt x="4553966" y="1333754"/>
                  </a:lnTo>
                  <a:lnTo>
                    <a:pt x="4553966" y="1324355"/>
                  </a:lnTo>
                  <a:lnTo>
                    <a:pt x="47243" y="1324356"/>
                  </a:lnTo>
                  <a:lnTo>
                    <a:pt x="47243" y="47244"/>
                  </a:lnTo>
                  <a:lnTo>
                    <a:pt x="4553966" y="47244"/>
                  </a:lnTo>
                  <a:lnTo>
                    <a:pt x="4553966" y="37846"/>
                  </a:lnTo>
                  <a:close/>
                </a:path>
                <a:path w="4592320" h="1371600">
                  <a:moveTo>
                    <a:pt x="4553966" y="47244"/>
                  </a:moveTo>
                  <a:lnTo>
                    <a:pt x="4544568" y="47244"/>
                  </a:lnTo>
                  <a:lnTo>
                    <a:pt x="4544568" y="1324356"/>
                  </a:lnTo>
                  <a:lnTo>
                    <a:pt x="4553966" y="1324355"/>
                  </a:lnTo>
                  <a:lnTo>
                    <a:pt x="4553966" y="47244"/>
                  </a:lnTo>
                  <a:close/>
                </a:path>
              </a:pathLst>
            </a:custGeom>
            <a:solidFill>
              <a:srgbClr val="3D7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19832" y="1738173"/>
              <a:ext cx="2486667" cy="3409163"/>
            </a:xfrm>
            <a:prstGeom prst="rect">
              <a:avLst/>
            </a:prstGeom>
          </p:spPr>
        </p:pic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C9B3AD5-043F-A690-A35A-9B136522E1EE}"/>
              </a:ext>
            </a:extLst>
          </p:cNvPr>
          <p:cNvSpPr txBox="1"/>
          <p:nvPr/>
        </p:nvSpPr>
        <p:spPr>
          <a:xfrm>
            <a:off x="346588" y="2824097"/>
            <a:ext cx="4592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>
                <a:latin typeface="Bauhaus 93" panose="04030905020B02020C02" pitchFamily="82" charset="0"/>
              </a:rPr>
              <a:t>INTERNATIONAL BEACH DAY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71B7C6FF-6300-3C7E-607C-1B1261006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>
                <a:latin typeface="Bauhaus 93" panose="04030905020B02020C02" pitchFamily="82" charset="0"/>
              </a:rPr>
              <a:t>International Beach Day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3AF741B-F5E6-BF9C-C6BB-8A7A52945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600" y="1524000"/>
            <a:ext cx="9858654" cy="2400657"/>
          </a:xfrm>
        </p:spPr>
        <p:txBody>
          <a:bodyPr/>
          <a:lstStyle/>
          <a:p>
            <a:pPr algn="ctr"/>
            <a:r>
              <a:rPr lang="es-PE" sz="2400" dirty="0"/>
              <a:t>Good </a:t>
            </a:r>
            <a:r>
              <a:rPr lang="es-PE" sz="2400" dirty="0" err="1"/>
              <a:t>morning</a:t>
            </a:r>
            <a:r>
              <a:rPr lang="es-PE" sz="2400" dirty="0"/>
              <a:t> </a:t>
            </a:r>
            <a:r>
              <a:rPr lang="es-PE" sz="2400" dirty="0" err="1"/>
              <a:t>teacher</a:t>
            </a:r>
            <a:r>
              <a:rPr lang="es-PE" sz="2400" dirty="0"/>
              <a:t> and </a:t>
            </a:r>
            <a:r>
              <a:rPr lang="es-PE" sz="2400" dirty="0" err="1"/>
              <a:t>classmates</a:t>
            </a:r>
            <a:r>
              <a:rPr lang="es-PE" sz="2400" dirty="0"/>
              <a:t>.</a:t>
            </a:r>
          </a:p>
          <a:p>
            <a:pPr algn="ctr"/>
            <a:endParaRPr lang="es-PE" sz="2400" dirty="0"/>
          </a:p>
          <a:p>
            <a:pPr algn="ctr"/>
            <a:r>
              <a:rPr lang="es-PE" sz="2400" dirty="0" err="1"/>
              <a:t>This</a:t>
            </a:r>
            <a:r>
              <a:rPr lang="es-PE" sz="2400" dirty="0"/>
              <a:t> </a:t>
            </a:r>
            <a:r>
              <a:rPr lang="es-PE" sz="2400" dirty="0" err="1"/>
              <a:t>morning</a:t>
            </a:r>
            <a:r>
              <a:rPr lang="es-PE" sz="2400" dirty="0"/>
              <a:t>, I am </a:t>
            </a:r>
            <a:r>
              <a:rPr lang="es-PE" sz="2400" dirty="0" err="1"/>
              <a:t>going</a:t>
            </a:r>
            <a:r>
              <a:rPr lang="es-PE" sz="2400" dirty="0"/>
              <a:t> </a:t>
            </a:r>
            <a:r>
              <a:rPr lang="es-PE" sz="2400" dirty="0" err="1"/>
              <a:t>to</a:t>
            </a:r>
            <a:r>
              <a:rPr lang="es-PE" sz="2400" dirty="0"/>
              <a:t> </a:t>
            </a:r>
            <a:r>
              <a:rPr lang="es-PE" sz="2400" dirty="0" err="1"/>
              <a:t>talk</a:t>
            </a:r>
            <a:r>
              <a:rPr lang="es-PE" sz="2400" dirty="0"/>
              <a:t> </a:t>
            </a:r>
            <a:r>
              <a:rPr lang="es-PE" sz="2400" dirty="0" err="1"/>
              <a:t>about</a:t>
            </a:r>
            <a:r>
              <a:rPr lang="es-PE" sz="2400" dirty="0"/>
              <a:t> </a:t>
            </a:r>
            <a:r>
              <a:rPr lang="es-PE" sz="2400" dirty="0" err="1"/>
              <a:t>the</a:t>
            </a:r>
            <a:r>
              <a:rPr lang="es-PE" sz="2400" dirty="0"/>
              <a:t> International Beach Day</a:t>
            </a:r>
          </a:p>
          <a:p>
            <a:pPr algn="ctr"/>
            <a:endParaRPr lang="es-PE" sz="2400" dirty="0"/>
          </a:p>
          <a:p>
            <a:pPr algn="ctr"/>
            <a:r>
              <a:rPr lang="es-PE" sz="2400" dirty="0" err="1"/>
              <a:t>The</a:t>
            </a:r>
            <a:r>
              <a:rPr lang="es-PE" sz="2400" dirty="0"/>
              <a:t> </a:t>
            </a:r>
            <a:r>
              <a:rPr lang="es-PE" sz="2400" dirty="0" err="1"/>
              <a:t>international</a:t>
            </a:r>
            <a:r>
              <a:rPr lang="es-PE" sz="2400" dirty="0"/>
              <a:t> beach </a:t>
            </a:r>
            <a:r>
              <a:rPr lang="es-PE" sz="2400" dirty="0" err="1"/>
              <a:t>day</a:t>
            </a:r>
            <a:r>
              <a:rPr lang="es-PE" sz="2400" dirty="0"/>
              <a:t> </a:t>
            </a:r>
            <a:r>
              <a:rPr lang="es-PE" sz="2400" dirty="0" err="1"/>
              <a:t>is</a:t>
            </a:r>
            <a:r>
              <a:rPr lang="es-PE" sz="2400" dirty="0"/>
              <a:t> </a:t>
            </a:r>
            <a:r>
              <a:rPr lang="es-PE" sz="2400" dirty="0" err="1"/>
              <a:t>september</a:t>
            </a:r>
            <a:r>
              <a:rPr lang="es-PE" sz="2400" dirty="0"/>
              <a:t> 1st</a:t>
            </a:r>
          </a:p>
          <a:p>
            <a:endParaRPr lang="es-PE" dirty="0"/>
          </a:p>
          <a:p>
            <a:endParaRPr lang="en-US" dirty="0"/>
          </a:p>
        </p:txBody>
      </p:sp>
      <p:pic>
        <p:nvPicPr>
          <p:cNvPr id="1026" name="Picture 2" descr="Alistan protocolos! Playas de Pimentel y Máncora reabrirán desde el 1 de  marzo">
            <a:extLst>
              <a:ext uri="{FF2B5EF4-FFF2-40B4-BE49-F238E27FC236}">
                <a16:creationId xmlns:a16="http://schemas.microsoft.com/office/drawing/2014/main" id="{387A49DD-2F0D-4BD2-2649-F74439E61A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6"/>
          <a:stretch/>
        </p:blipFill>
        <p:spPr bwMode="auto">
          <a:xfrm>
            <a:off x="3048000" y="3657600"/>
            <a:ext cx="6096000" cy="246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198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71B7C6FF-6300-3C7E-607C-1B1261006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>
                <a:latin typeface="Bauhaus 93" panose="04030905020B02020C02" pitchFamily="82" charset="0"/>
              </a:rPr>
              <a:t>International Beach Day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3AF741B-F5E6-BF9C-C6BB-8A7A52945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200" y="1447800"/>
            <a:ext cx="9858654" cy="2400657"/>
          </a:xfrm>
        </p:spPr>
        <p:txBody>
          <a:bodyPr/>
          <a:lstStyle/>
          <a:p>
            <a:pPr algn="just"/>
            <a:r>
              <a:rPr lang="es-PE" sz="2400" dirty="0" err="1"/>
              <a:t>This</a:t>
            </a:r>
            <a:r>
              <a:rPr lang="es-PE" sz="2400" dirty="0"/>
              <a:t> </a:t>
            </a:r>
            <a:r>
              <a:rPr lang="es-PE" sz="2400" dirty="0" err="1"/>
              <a:t>day</a:t>
            </a:r>
            <a:r>
              <a:rPr lang="es-PE" sz="2400" dirty="0"/>
              <a:t> </a:t>
            </a:r>
            <a:r>
              <a:rPr lang="es-PE" sz="2400" dirty="0" err="1"/>
              <a:t>is</a:t>
            </a:r>
            <a:r>
              <a:rPr lang="es-PE" sz="2400" dirty="0"/>
              <a:t> </a:t>
            </a:r>
            <a:r>
              <a:rPr lang="es-PE" sz="2400" dirty="0" err="1"/>
              <a:t>very</a:t>
            </a:r>
            <a:r>
              <a:rPr lang="es-PE" sz="2400" dirty="0"/>
              <a:t> </a:t>
            </a:r>
            <a:r>
              <a:rPr lang="es-PE" sz="2400" dirty="0" err="1"/>
              <a:t>important</a:t>
            </a:r>
            <a:r>
              <a:rPr lang="es-PE" sz="2400" dirty="0"/>
              <a:t> </a:t>
            </a:r>
            <a:r>
              <a:rPr lang="es-PE" sz="2400" dirty="0" err="1"/>
              <a:t>because</a:t>
            </a:r>
            <a:r>
              <a:rPr lang="es-PE" sz="2400" dirty="0"/>
              <a:t> </a:t>
            </a:r>
            <a:r>
              <a:rPr lang="en-US" sz="2400" dirty="0"/>
              <a:t>the beaches are beautiful and amazing to enjoy and encourage healthy and fun outdoor activities like swimming, sports, building sandcastles, having a picnic, playing frisbee and simply enjoying the feel of sand between the toes but they also need to be taken care of and National Beach Day is a time where people are encouraged to do just that.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Promueve concurso para limpiar la playa de Pimentel | EDICION | CORREO">
            <a:extLst>
              <a:ext uri="{FF2B5EF4-FFF2-40B4-BE49-F238E27FC236}">
                <a16:creationId xmlns:a16="http://schemas.microsoft.com/office/drawing/2014/main" id="{52D4523D-05DA-522A-B019-1FD09F8C82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3"/>
          <a:stretch/>
        </p:blipFill>
        <p:spPr bwMode="auto">
          <a:xfrm>
            <a:off x="2971800" y="3420035"/>
            <a:ext cx="6248400" cy="322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494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ágenes de Thank You - Descarga gratuita en Freepik">
            <a:extLst>
              <a:ext uri="{FF2B5EF4-FFF2-40B4-BE49-F238E27FC236}">
                <a16:creationId xmlns:a16="http://schemas.microsoft.com/office/drawing/2014/main" id="{6356CA13-1535-672F-44DC-AD1286A39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6858000" cy="485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applause.wav"/>
          </p:stSnd>
        </p:sndAc>
      </p:transition>
    </mc:Choice>
    <mc:Fallback>
      <p:transition spd="slow">
        <p:sndAc>
          <p:stSnd>
            <p:snd r:embed="rId2" name="applause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E7E7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108</Words>
  <Application>Microsoft Office PowerPoint</Application>
  <PresentationFormat>Panorámica</PresentationFormat>
  <Paragraphs>10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Bauhaus 93</vt:lpstr>
      <vt:lpstr>Calibri</vt:lpstr>
      <vt:lpstr>Office Theme</vt:lpstr>
      <vt:lpstr>Presentación de PowerPoint</vt:lpstr>
      <vt:lpstr>International Beach Day</vt:lpstr>
      <vt:lpstr>International Beach Day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Andrés Torres</dc:creator>
  <cp:lastModifiedBy>valeria fiestas nieto</cp:lastModifiedBy>
  <cp:revision>4</cp:revision>
  <dcterms:created xsi:type="dcterms:W3CDTF">2023-08-30T19:52:51Z</dcterms:created>
  <dcterms:modified xsi:type="dcterms:W3CDTF">2023-09-04T03:35:48Z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2023-08-30T00:00:00Z</vt:filetime>
  </property>
</Properties>
</file>