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15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850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54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09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77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9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31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5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6272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4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94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84067-E946-4D05-9509-5593418907C1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05A724-06BC-4A76-BF2F-C7CD248B851B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39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0E33A7-8B46-42AB-AB09-8EE21AC955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Coordenada geográfica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BC1540-1ED6-43DC-B7AB-F8AFEDC207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Ricardo daniel</a:t>
            </a:r>
          </a:p>
          <a:p>
            <a:r>
              <a:rPr lang="es-ES" dirty="0"/>
              <a:t>Martin segura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9722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DA4EA-C915-479E-9D4A-F3E55916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Mapa 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8157AE-6368-4A79-9247-E8962ED03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2ECBB7A-513A-4C0F-9BDD-A77B31FDE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1853754"/>
            <a:ext cx="8572500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361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</TotalTime>
  <Words>7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Galería</vt:lpstr>
      <vt:lpstr>Coordenada geográfica</vt:lpstr>
      <vt:lpstr>Mapa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</dc:title>
  <dc:creator>richar daniel</dc:creator>
  <cp:lastModifiedBy>richar daniel</cp:lastModifiedBy>
  <cp:revision>2</cp:revision>
  <dcterms:created xsi:type="dcterms:W3CDTF">2021-10-11T18:06:43Z</dcterms:created>
  <dcterms:modified xsi:type="dcterms:W3CDTF">2021-10-11T18:11:31Z</dcterms:modified>
</cp:coreProperties>
</file>