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10/13/2022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71596" y="-221199"/>
            <a:ext cx="7766936" cy="1646302"/>
          </a:xfrm>
        </p:spPr>
        <p:txBody>
          <a:bodyPr/>
          <a:lstStyle/>
          <a:p>
            <a:r>
              <a:rPr lang="en-US" sz="6000" dirty="0" smtClean="0">
                <a:solidFill>
                  <a:schemeClr val="accent5">
                    <a:lumMod val="75000"/>
                  </a:schemeClr>
                </a:solidFill>
                <a:latin typeface="Arial" panose="020B0604020202020204" pitchFamily="34" charset="0"/>
                <a:cs typeface="Arial" panose="020B0604020202020204" pitchFamily="34" charset="0"/>
              </a:rPr>
              <a:t>World </a:t>
            </a:r>
            <a:r>
              <a:rPr lang="en-US" sz="6000" dirty="0">
                <a:solidFill>
                  <a:schemeClr val="accent5">
                    <a:lumMod val="75000"/>
                  </a:schemeClr>
                </a:solidFill>
                <a:latin typeface="Arial" panose="020B0604020202020204" pitchFamily="34" charset="0"/>
                <a:cs typeface="Arial" panose="020B0604020202020204" pitchFamily="34" charset="0"/>
              </a:rPr>
              <a:t>egg day</a:t>
            </a:r>
          </a:p>
        </p:txBody>
      </p:sp>
      <p:sp>
        <p:nvSpPr>
          <p:cNvPr id="3" name="Subtítulo 2"/>
          <p:cNvSpPr>
            <a:spLocks noGrp="1"/>
          </p:cNvSpPr>
          <p:nvPr>
            <p:ph type="subTitle" idx="1"/>
          </p:nvPr>
        </p:nvSpPr>
        <p:spPr>
          <a:xfrm>
            <a:off x="4045103" y="1581184"/>
            <a:ext cx="7766936" cy="1096899"/>
          </a:xfrm>
        </p:spPr>
        <p:txBody>
          <a:bodyPr/>
          <a:lstStyle/>
          <a:p>
            <a:pPr algn="l"/>
            <a:r>
              <a:rPr lang="es-ES" dirty="0" smtClean="0"/>
              <a:t>Nombre: </a:t>
            </a:r>
            <a:r>
              <a:rPr lang="es-ES" dirty="0" err="1" smtClean="0"/>
              <a:t>Greggory</a:t>
            </a:r>
            <a:r>
              <a:rPr lang="es-ES" dirty="0" smtClean="0"/>
              <a:t> </a:t>
            </a:r>
            <a:r>
              <a:rPr lang="es-ES" dirty="0" err="1" smtClean="0"/>
              <a:t>Vasquez</a:t>
            </a:r>
            <a:r>
              <a:rPr lang="es-ES" dirty="0" smtClean="0"/>
              <a:t> </a:t>
            </a:r>
          </a:p>
          <a:p>
            <a:pPr algn="l"/>
            <a:endParaRPr lang="en-US" dirty="0"/>
          </a:p>
        </p:txBody>
      </p:sp>
      <p:pic>
        <p:nvPicPr>
          <p:cNvPr id="4" name="Imagen 3"/>
          <p:cNvPicPr>
            <a:picLocks noChangeAspect="1"/>
          </p:cNvPicPr>
          <p:nvPr/>
        </p:nvPicPr>
        <p:blipFill>
          <a:blip r:embed="rId2"/>
          <a:stretch>
            <a:fillRect/>
          </a:stretch>
        </p:blipFill>
        <p:spPr>
          <a:xfrm>
            <a:off x="3870292" y="2678083"/>
            <a:ext cx="3863025" cy="3488312"/>
          </a:xfrm>
          <a:prstGeom prst="rect">
            <a:avLst/>
          </a:prstGeom>
        </p:spPr>
      </p:pic>
    </p:spTree>
    <p:extLst>
      <p:ext uri="{BB962C8B-B14F-4D97-AF65-F5344CB8AC3E}">
        <p14:creationId xmlns:p14="http://schemas.microsoft.com/office/powerpoint/2010/main" val="2695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0781" y="1228165"/>
            <a:ext cx="8708713" cy="3169024"/>
          </a:xfrm>
        </p:spPr>
        <p:txBody>
          <a:bodyPr>
            <a:normAutofit fontScale="90000"/>
          </a:bodyPr>
          <a:lstStyle/>
          <a:p>
            <a:r>
              <a:rPr lang="en-US" dirty="0">
                <a:solidFill>
                  <a:schemeClr val="accent4">
                    <a:lumMod val="75000"/>
                  </a:schemeClr>
                </a:solidFill>
                <a:latin typeface="Arial" panose="020B0604020202020204" pitchFamily="34" charset="0"/>
                <a:cs typeface="Arial" panose="020B0604020202020204" pitchFamily="34" charset="0"/>
              </a:rPr>
              <a:t>The second Friday of October is World Egg Day. On this peculiar day we celebrate nothing more and nothing less than the egg, for its relevance in our diet, as well as for the advantages and benefits it provides to nutrition and health.</a:t>
            </a:r>
          </a:p>
        </p:txBody>
      </p:sp>
    </p:spTree>
    <p:extLst>
      <p:ext uri="{BB962C8B-B14F-4D97-AF65-F5344CB8AC3E}">
        <p14:creationId xmlns:p14="http://schemas.microsoft.com/office/powerpoint/2010/main" val="599795382"/>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20</TotalTime>
  <Words>54</Words>
  <Application>Microsoft Office PowerPoint</Application>
  <PresentationFormat>Panorámica</PresentationFormat>
  <Paragraphs>3</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Trebuchet MS</vt:lpstr>
      <vt:lpstr>Wingdings 3</vt:lpstr>
      <vt:lpstr>Faceta</vt:lpstr>
      <vt:lpstr>World egg day</vt:lpstr>
      <vt:lpstr>The second Friday of October is World Egg Day. On this peculiar day we celebrate nothing more and nothing less than the egg, for its relevance in our diet, as well as for the advantages and benefits it provides to nutrition and health.</vt:lpstr>
    </vt:vector>
  </TitlesOfParts>
  <Company>Microsoft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egg day</dc:title>
  <dc:creator>GREGGORY</dc:creator>
  <cp:lastModifiedBy>GREGGORY</cp:lastModifiedBy>
  <cp:revision>2</cp:revision>
  <dcterms:created xsi:type="dcterms:W3CDTF">2022-10-14T02:13:05Z</dcterms:created>
  <dcterms:modified xsi:type="dcterms:W3CDTF">2022-10-14T02:33:06Z</dcterms:modified>
</cp:coreProperties>
</file>