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3104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963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81551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834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03572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17854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3782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6746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3320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640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0072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4424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396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2925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807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6455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244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11E85-5C84-4EF6-9AB3-5E017C2AC7A7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C07D5-A1EB-45E6-8F73-775DEA6E3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046003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13164" y="127000"/>
            <a:ext cx="9448800" cy="41332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PE" sz="2800" dirty="0" smtClean="0"/>
              <a:t>EL AUTOCONCEPTO</a:t>
            </a:r>
            <a:endParaRPr lang="es-PE" sz="2800" dirty="0"/>
          </a:p>
        </p:txBody>
      </p:sp>
      <p:sp>
        <p:nvSpPr>
          <p:cNvPr id="4" name="Rectángulo 3"/>
          <p:cNvSpPr/>
          <p:nvPr/>
        </p:nvSpPr>
        <p:spPr>
          <a:xfrm>
            <a:off x="41564" y="540327"/>
            <a:ext cx="4258238" cy="610985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 smtClean="0">
                <a:solidFill>
                  <a:srgbClr val="FFFF00"/>
                </a:solidFill>
              </a:rPr>
              <a:t>¿Qué es el </a:t>
            </a:r>
            <a:r>
              <a:rPr lang="es-PE" sz="1600" dirty="0" err="1" smtClean="0">
                <a:solidFill>
                  <a:srgbClr val="FFFF00"/>
                </a:solidFill>
              </a:rPr>
              <a:t>Autoconcepto</a:t>
            </a:r>
            <a:r>
              <a:rPr lang="es-PE" sz="1600" dirty="0" smtClean="0">
                <a:solidFill>
                  <a:srgbClr val="FFFF00"/>
                </a:solidFill>
              </a:rPr>
              <a:t>?</a:t>
            </a:r>
            <a:endParaRPr lang="es-PE" sz="1600" dirty="0" smtClean="0">
              <a:solidFill>
                <a:srgbClr val="FFFF00"/>
              </a:solidFill>
            </a:endParaRPr>
          </a:p>
          <a:p>
            <a:pPr algn="ctr"/>
            <a:r>
              <a:rPr lang="es-PE" sz="1600" dirty="0" smtClean="0">
                <a:solidFill>
                  <a:srgbClr val="FFFF00"/>
                </a:solidFill>
              </a:rPr>
              <a:t>A dependido de 02 Factores Fundamentales:</a:t>
            </a:r>
          </a:p>
          <a:p>
            <a:pPr marL="285750" indent="-285750" algn="ctr">
              <a:buFontTx/>
              <a:buChar char="-"/>
            </a:pPr>
            <a:r>
              <a:rPr lang="es-PE" sz="1600" dirty="0" smtClean="0">
                <a:solidFill>
                  <a:srgbClr val="FFFF00"/>
                </a:solidFill>
              </a:rPr>
              <a:t>Tener un Estado de Conciencia, </a:t>
            </a:r>
            <a:r>
              <a:rPr lang="es-PE" sz="1600" dirty="0" err="1" smtClean="0">
                <a:solidFill>
                  <a:srgbClr val="FFFF00"/>
                </a:solidFill>
              </a:rPr>
              <a:t>Autoreconocimiento</a:t>
            </a:r>
            <a:r>
              <a:rPr lang="es-PE" sz="1600" dirty="0" smtClean="0">
                <a:solidFill>
                  <a:srgbClr val="FFFF00"/>
                </a:solidFill>
              </a:rPr>
              <a:t> y Diferenciación.</a:t>
            </a:r>
          </a:p>
          <a:p>
            <a:pPr algn="ctr"/>
            <a:r>
              <a:rPr lang="es-PE" sz="1600" dirty="0" smtClean="0">
                <a:solidFill>
                  <a:srgbClr val="FFFF00"/>
                </a:solidFill>
              </a:rPr>
              <a:t>-Vivir en un Grupo Social en el que te relaciones con otras personas, generalmente familiares.</a:t>
            </a:r>
            <a:endParaRPr lang="es-PE" sz="1600" dirty="0" smtClean="0">
              <a:solidFill>
                <a:srgbClr val="FFFF00"/>
              </a:solidFill>
            </a:endParaRPr>
          </a:p>
          <a:p>
            <a:pPr algn="ctr"/>
            <a:endParaRPr lang="es-PE" sz="1600" dirty="0"/>
          </a:p>
          <a:p>
            <a:pPr algn="ctr"/>
            <a:r>
              <a:rPr lang="es-PE" sz="1600" dirty="0" smtClean="0">
                <a:solidFill>
                  <a:srgbClr val="FFFF00"/>
                </a:solidFill>
              </a:rPr>
              <a:t>¿Cuáles son sus Dimensiones?</a:t>
            </a:r>
          </a:p>
          <a:p>
            <a:pPr algn="ctr"/>
            <a:r>
              <a:rPr lang="es-PE" sz="1600" dirty="0" smtClean="0">
                <a:solidFill>
                  <a:srgbClr val="FFFF00"/>
                </a:solidFill>
              </a:rPr>
              <a:t>Son 05: Físicas, Cognitivas, Sociales, Afectivas y Éticas</a:t>
            </a:r>
            <a:endParaRPr lang="es-PE" sz="1600" dirty="0" smtClean="0">
              <a:solidFill>
                <a:srgbClr val="FFFF00"/>
              </a:solidFill>
            </a:endParaRPr>
          </a:p>
          <a:p>
            <a:pPr algn="ctr"/>
            <a:endParaRPr lang="es-PE" sz="1600" dirty="0"/>
          </a:p>
          <a:p>
            <a:pPr algn="ctr"/>
            <a:r>
              <a:rPr lang="es-PE" sz="1600" dirty="0" smtClean="0">
                <a:solidFill>
                  <a:srgbClr val="FFFF00"/>
                </a:solidFill>
              </a:rPr>
              <a:t>Importancia del </a:t>
            </a:r>
            <a:r>
              <a:rPr lang="es-PE" sz="1600" dirty="0" err="1" smtClean="0">
                <a:solidFill>
                  <a:srgbClr val="FFFF00"/>
                </a:solidFill>
              </a:rPr>
              <a:t>Autoconcepto</a:t>
            </a:r>
            <a:r>
              <a:rPr lang="es-PE" sz="1600" dirty="0" smtClean="0">
                <a:solidFill>
                  <a:srgbClr val="FFFF00"/>
                </a:solidFill>
              </a:rPr>
              <a:t>:</a:t>
            </a:r>
            <a:endParaRPr lang="es-PE" sz="1600" dirty="0" smtClean="0">
              <a:solidFill>
                <a:srgbClr val="FFFF00"/>
              </a:solidFill>
            </a:endParaRPr>
          </a:p>
          <a:p>
            <a:pPr algn="ctr"/>
            <a:r>
              <a:rPr lang="es-PE" sz="1600" dirty="0" smtClean="0">
                <a:solidFill>
                  <a:srgbClr val="FFFF00"/>
                </a:solidFill>
              </a:rPr>
              <a:t>Para que se sienta un sentimiento en particular una personas debe sentirse VALORADO y ACEPTADO por el mismo grupo</a:t>
            </a:r>
            <a:endParaRPr lang="es-PE" sz="1600" dirty="0" smtClean="0">
              <a:solidFill>
                <a:srgbClr val="FFFF00"/>
              </a:solidFill>
            </a:endParaRPr>
          </a:p>
          <a:p>
            <a:pPr algn="ctr"/>
            <a:endParaRPr lang="es-PE" sz="1600" dirty="0"/>
          </a:p>
          <a:p>
            <a:pPr algn="ctr"/>
            <a:r>
              <a:rPr lang="es-PE" sz="1600" dirty="0" smtClean="0">
                <a:solidFill>
                  <a:srgbClr val="FFFF00"/>
                </a:solidFill>
              </a:rPr>
              <a:t>La Teoría del </a:t>
            </a:r>
            <a:r>
              <a:rPr lang="es-PE" sz="1600" dirty="0" err="1" smtClean="0">
                <a:solidFill>
                  <a:srgbClr val="FFFF00"/>
                </a:solidFill>
              </a:rPr>
              <a:t>Autoconcepto</a:t>
            </a:r>
            <a:r>
              <a:rPr lang="es-PE" sz="1600" dirty="0" smtClean="0">
                <a:solidFill>
                  <a:srgbClr val="FFFF00"/>
                </a:solidFill>
              </a:rPr>
              <a:t>:</a:t>
            </a:r>
          </a:p>
          <a:p>
            <a:pPr algn="ctr"/>
            <a:r>
              <a:rPr lang="es-PE" sz="1600" dirty="0" smtClean="0">
                <a:solidFill>
                  <a:srgbClr val="FFFF00"/>
                </a:solidFill>
              </a:rPr>
              <a:t>El Psicólogo Henry </a:t>
            </a:r>
            <a:r>
              <a:rPr lang="es-PE" sz="1600" dirty="0" err="1" smtClean="0">
                <a:solidFill>
                  <a:srgbClr val="FFFF00"/>
                </a:solidFill>
              </a:rPr>
              <a:t>Tajfel</a:t>
            </a:r>
            <a:r>
              <a:rPr lang="es-PE" sz="1600" dirty="0" smtClean="0">
                <a:solidFill>
                  <a:srgbClr val="FFFF00"/>
                </a:solidFill>
              </a:rPr>
              <a:t> desarrolló una teoría en la que considera la </a:t>
            </a:r>
            <a:r>
              <a:rPr lang="es-PE" sz="1600" dirty="0" err="1" smtClean="0">
                <a:solidFill>
                  <a:srgbClr val="FFFF00"/>
                </a:solidFill>
              </a:rPr>
              <a:t>Indentidad</a:t>
            </a:r>
            <a:r>
              <a:rPr lang="es-PE" sz="1600" dirty="0" smtClean="0">
                <a:solidFill>
                  <a:srgbClr val="FFFF00"/>
                </a:solidFill>
              </a:rPr>
              <a:t> Social como el vínculo psicológico que permite la unión de los INDIVIDUOS con su grupo</a:t>
            </a:r>
            <a:endParaRPr lang="es-PE" sz="1600" dirty="0" smtClean="0">
              <a:solidFill>
                <a:srgbClr val="FFFF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036128" y="6092538"/>
            <a:ext cx="6248400" cy="54032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rgbClr val="FFFF00"/>
                </a:solidFill>
              </a:rPr>
              <a:t>RESPONSABLE: Edgar G. Uriarte Vallejos</a:t>
            </a:r>
            <a:endParaRPr lang="es-PE" sz="2000" dirty="0">
              <a:solidFill>
                <a:srgbClr val="FFFF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167" y="580290"/>
            <a:ext cx="3741161" cy="200997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734" y="2944091"/>
            <a:ext cx="3741594" cy="2223655"/>
          </a:xfrm>
          <a:prstGeom prst="rect">
            <a:avLst/>
          </a:prstGeom>
        </p:spPr>
      </p:pic>
      <p:pic>
        <p:nvPicPr>
          <p:cNvPr id="1030" name="Picture 6" descr="Cómo se forman la autoestima y el autoconcepto - Consulta de psicología  Epsib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4020" y="581356"/>
            <a:ext cx="3443287" cy="200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a Importancia de un Autoconcepto Saludable en el Desarrollo Personal -  PSICOTEM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4019" y="2943025"/>
            <a:ext cx="3443287" cy="222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11"/>
          <p:cNvSpPr/>
          <p:nvPr/>
        </p:nvSpPr>
        <p:spPr>
          <a:xfrm>
            <a:off x="4621660" y="5359978"/>
            <a:ext cx="7287491" cy="54032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rgbClr val="FFFF00"/>
                </a:solidFill>
              </a:rPr>
              <a:t>Curso o Asignatura : DPCC (Desarrollo Personal, Ciudadanía y Cívica)</a:t>
            </a:r>
            <a:endParaRPr lang="es-PE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15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13</TotalTime>
  <Words>137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Estela de condensación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</dc:creator>
  <cp:lastModifiedBy>MELISSA</cp:lastModifiedBy>
  <cp:revision>2</cp:revision>
  <dcterms:created xsi:type="dcterms:W3CDTF">2023-05-22T23:30:55Z</dcterms:created>
  <dcterms:modified xsi:type="dcterms:W3CDTF">2023-05-22T23:44:30Z</dcterms:modified>
</cp:coreProperties>
</file>