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6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77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15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1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5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9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0200-08D6-4BC3-81E6-74EA28C2EE9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C42C9D-3936-40E2-9833-CDF9E0B07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43" y="1365379"/>
            <a:ext cx="7669433" cy="28775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80" y="3992982"/>
            <a:ext cx="1475360" cy="4999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20" y="3992981"/>
            <a:ext cx="1475360" cy="4999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760" y="3992980"/>
            <a:ext cx="1475360" cy="4999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714" y="3868002"/>
            <a:ext cx="147536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9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9 at 12.25.01 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960120"/>
            <a:ext cx="5663233" cy="45415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08" y="2135032"/>
            <a:ext cx="4374213" cy="1862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162" y="2474872"/>
            <a:ext cx="179847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9 at 12.26.42 AM"/>
          <p:cNvPicPr>
            <a:picLocks noGrp="1" noChangeAspect="1"/>
          </p:cNvPicPr>
          <p:nvPr isPhoto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0" y="346968"/>
            <a:ext cx="4484370" cy="6069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757" y="2454890"/>
            <a:ext cx="4207051" cy="15379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30" y="2574604"/>
            <a:ext cx="2810500" cy="12985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920" y="2454889"/>
            <a:ext cx="140829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3.30 P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0"/>
            <a:ext cx="3008313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36" y="1508760"/>
            <a:ext cx="3278312" cy="37400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53" y="1338036"/>
            <a:ext cx="890093" cy="829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51" y="271117"/>
            <a:ext cx="1085162" cy="1237643"/>
          </a:xfrm>
          <a:prstGeom prst="rect">
            <a:avLst/>
          </a:prstGeom>
        </p:spPr>
      </p:pic>
      <p:pic>
        <p:nvPicPr>
          <p:cNvPr id="7" name="Google Shape;321;p45"/>
          <p:cNvPicPr preferRelativeResize="0"/>
          <p:nvPr/>
        </p:nvPicPr>
        <p:blipFill rotWithShape="1">
          <a:blip r:embed="rId6">
            <a:alphaModFix/>
          </a:blip>
          <a:srcRect l="777" t="-19079" r="767" b="-19079"/>
          <a:stretch/>
        </p:blipFill>
        <p:spPr>
          <a:xfrm rot="197277">
            <a:off x="8171544" y="2501312"/>
            <a:ext cx="3663222" cy="12550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8630085" y="2651762"/>
            <a:ext cx="303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MI CUMPLEAÑOS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0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3.30 PM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810380"/>
            <a:ext cx="5696267" cy="62000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270760"/>
            <a:ext cx="2898240" cy="18594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503920" y="2743200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MGDT" panose="02000400000000000000" pitchFamily="2" charset="0"/>
              </a:rPr>
              <a:t>DE PASEO CON MAMI</a:t>
            </a:r>
            <a:endParaRPr lang="en-US" sz="2400" b="1" dirty="0">
              <a:latin typeface="AMGDT" panose="020004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30" y="449358"/>
            <a:ext cx="6204750" cy="6922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851" y="341319"/>
            <a:ext cx="140829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3.30 P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03" y="213360"/>
            <a:ext cx="3857625" cy="6461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79" y="5516880"/>
            <a:ext cx="1597290" cy="1475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079" y="746659"/>
            <a:ext cx="4901769" cy="55079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314" y="597368"/>
            <a:ext cx="1493649" cy="9083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60" y="2992316"/>
            <a:ext cx="5495057" cy="10165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4959" y="2905289"/>
            <a:ext cx="341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MGDT" panose="02000400000000000000" pitchFamily="2" charset="0"/>
              </a:rPr>
              <a:t>A COMER HELADOS</a:t>
            </a:r>
            <a:endParaRPr lang="en-US" sz="3600" b="1" dirty="0">
              <a:latin typeface="AMGD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7.53 P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3" y="222146"/>
            <a:ext cx="3391217" cy="63310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881" y="-227277"/>
            <a:ext cx="5657179" cy="7222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881" y="2148840"/>
            <a:ext cx="3534504" cy="2310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881" y="2390207"/>
            <a:ext cx="591363" cy="9937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21182362">
            <a:off x="8655776" y="2783776"/>
            <a:ext cx="297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UNA TARDE CON PAPÁ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7.53 PM"/>
          <p:cNvPicPr>
            <a:picLocks noGrp="1" noChangeAspect="1"/>
          </p:cNvPicPr>
          <p:nvPr isPhoto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69" y="288810"/>
            <a:ext cx="3816032" cy="62491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57" y="350520"/>
            <a:ext cx="5546255" cy="6187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21" y="1289212"/>
            <a:ext cx="5657178" cy="29475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6" y="3276486"/>
            <a:ext cx="272514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7.54 P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"/>
            <a:ext cx="5775960" cy="57759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59" y="1371460"/>
            <a:ext cx="4669941" cy="32311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20" y="2282905"/>
            <a:ext cx="6340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22-04-28 at 11.37.54 P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95" y="530684"/>
            <a:ext cx="5917565" cy="56110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52" y="248969"/>
            <a:ext cx="6285108" cy="71703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60" y="3096750"/>
            <a:ext cx="4255711" cy="9723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655" y="2887315"/>
            <a:ext cx="3331920" cy="16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2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06" y="0"/>
            <a:ext cx="5927897" cy="6858000"/>
          </a:xfrm>
          <a:prstGeom prst="rect">
            <a:avLst/>
          </a:prstGeom>
        </p:spPr>
      </p:pic>
      <p:pic>
        <p:nvPicPr>
          <p:cNvPr id="2" name="Imagen 1" descr="WhatsApp Image 2022-04-28 at 11.48.17 PM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047">
            <a:off x="4380549" y="332740"/>
            <a:ext cx="3483292" cy="61925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4143">
            <a:off x="2686345" y="5224129"/>
            <a:ext cx="1609483" cy="1633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015" y="2075611"/>
            <a:ext cx="2691105" cy="25499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805" y="2496253"/>
            <a:ext cx="248738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13</Words>
  <Application>Microsoft Office PowerPoint</Application>
  <PresentationFormat>Panorámica</PresentationFormat>
  <Paragraphs>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AMGDT</vt:lpstr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DE FOTOGRAFIAS</dc:title>
  <dc:creator>PC</dc:creator>
  <cp:lastModifiedBy>PC</cp:lastModifiedBy>
  <cp:revision>2</cp:revision>
  <dcterms:created xsi:type="dcterms:W3CDTF">2022-04-29T05:47:11Z</dcterms:created>
  <dcterms:modified xsi:type="dcterms:W3CDTF">2022-04-29T06:34:32Z</dcterms:modified>
</cp:coreProperties>
</file>